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079111-B5FE-463E-9E71-1BCEB75810BF}">
  <a:tblStyle styleId="{E8079111-B5FE-463E-9E71-1BCEB75810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9da7b3f1f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d9da7b3f1f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is Pride Month!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3,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9da7b3f1f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d9da7b3f1f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9da7b3f1f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d9da7b3f1f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d9da7b3f1f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d9da7b3f1f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d9da7b3f1f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d9da7b3f1f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d9da7b3f1f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d9da7b3f1f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10,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d9da7b3f1f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d9da7b3f1f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d9da7b3f1f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d9da7b3f1f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d9da7b3f1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d9da7b3f1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d9da7b3f1f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d9da7b3f1f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14,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 Day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d9da7b3f1f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d9da7b3f1f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17,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d9da7b3f1f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d9da7b3f1f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d9da7b3f1f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d9da7b3f1f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 (tomorrow)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d9da7b3f1f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d9da7b3f1f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d9da7b3f1f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d9da7b3f1f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248550" y="97925"/>
            <a:ext cx="67212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There are more than 100 balloons in each letter of LOVE!</a:t>
            </a:r>
            <a:endParaRPr sz="2900">
              <a:solidFill>
                <a:srgbClr val="FF00F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152525" y="1205075"/>
            <a:ext cx="191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How many ways can we count to 100?</a:t>
            </a:r>
            <a:endParaRPr sz="1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What is the fastest way?</a:t>
            </a:r>
            <a:endParaRPr sz="1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What is the slowest way?</a:t>
            </a:r>
            <a:endParaRPr sz="1900">
              <a:solidFill>
                <a:srgbClr val="9900F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575" y="1152475"/>
            <a:ext cx="6851349" cy="385388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316675"/>
            <a:ext cx="8520600" cy="7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accent5"/>
                </a:solidFill>
              </a:rPr>
              <a:t>Which one doesn’t belong?</a:t>
            </a:r>
            <a:endParaRPr sz="2900" b="1">
              <a:solidFill>
                <a:schemeClr val="accent5"/>
              </a:solidFill>
            </a:endParaRPr>
          </a:p>
        </p:txBody>
      </p:sp>
      <p:graphicFrame>
        <p:nvGraphicFramePr>
          <p:cNvPr id="63" name="Google Shape;63;p14"/>
          <p:cNvGraphicFramePr/>
          <p:nvPr/>
        </p:nvGraphicFramePr>
        <p:xfrm>
          <a:off x="952500" y="1152450"/>
          <a:ext cx="7324800" cy="3700350"/>
        </p:xfrm>
        <a:graphic>
          <a:graphicData uri="http://schemas.openxmlformats.org/drawingml/2006/table">
            <a:tbl>
              <a:tblPr>
                <a:noFill/>
                <a:tableStyleId>{E8079111-B5FE-463E-9E71-1BCEB75810BF}</a:tableStyleId>
              </a:tblPr>
              <a:tblGrid>
                <a:gridCol w="36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0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0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" name="Google Shape;64;p14"/>
          <p:cNvSpPr/>
          <p:nvPr/>
        </p:nvSpPr>
        <p:spPr>
          <a:xfrm>
            <a:off x="2032000" y="1260500"/>
            <a:ext cx="1689000" cy="1689000"/>
          </a:xfrm>
          <a:prstGeom prst="diamond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5752950" y="1471700"/>
            <a:ext cx="1266600" cy="1266600"/>
          </a:xfrm>
          <a:prstGeom prst="cube">
            <a:avLst>
              <a:gd name="adj" fmla="val 25000"/>
            </a:avLst>
          </a:prstGeom>
          <a:solidFill>
            <a:schemeClr val="accent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2309100" y="3364675"/>
            <a:ext cx="1266600" cy="1266600"/>
          </a:xfrm>
          <a:prstGeom prst="rect">
            <a:avLst/>
          </a:prstGeom>
          <a:solidFill>
            <a:schemeClr val="accent5"/>
          </a:solidFill>
          <a:ln w="152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5673750" y="3192275"/>
            <a:ext cx="1425000" cy="1376700"/>
          </a:xfrm>
          <a:prstGeom prst="flowChartConnector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0" y="473695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K.G.A2,3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6416225" y="368150"/>
            <a:ext cx="2524500" cy="4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These are African Skimmers. </a:t>
            </a: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 There are 9 you can see.  </a:t>
            </a: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There are 20 altogether.  </a:t>
            </a: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dk1"/>
                </a:solidFill>
              </a:rPr>
              <a:t>How many are missing from the picture?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00" y="99800"/>
            <a:ext cx="6148150" cy="4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3311050" y="4617575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chemeClr val="dk1"/>
                </a:solidFill>
              </a:rPr>
              <a:t>Okavango Delta, Botwswana (C.Manousaridis)</a:t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11700" y="610075"/>
            <a:ext cx="1770900" cy="39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4 Baby Robins are in the nest!</a:t>
            </a:r>
            <a:endParaRPr sz="19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1900" b="1">
                <a:solidFill>
                  <a:schemeClr val="dk1"/>
                </a:solidFill>
              </a:rPr>
            </a:br>
            <a:r>
              <a:rPr lang="en" sz="1900" b="1">
                <a:solidFill>
                  <a:schemeClr val="dk1"/>
                </a:solidFill>
              </a:rPr>
              <a:t>If they each eat 2 worms every day, how many worms does Mama Robin need to get?</a:t>
            </a:r>
            <a:endParaRPr sz="1900" b="1"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311700" y="4375650"/>
            <a:ext cx="8520600" cy="6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How many elephants are in the picture? How many more would make 10?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Can you write a number sentence to show that?</a:t>
            </a:r>
            <a:endParaRPr sz="1700"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163" y="47225"/>
            <a:ext cx="7879668" cy="44164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K.OA.A4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 What is different?</a:t>
            </a:r>
            <a:endParaRPr/>
          </a:p>
        </p:txBody>
      </p:sp>
      <p:graphicFrame>
        <p:nvGraphicFramePr>
          <p:cNvPr id="96" name="Google Shape;96;p18"/>
          <p:cNvGraphicFramePr/>
          <p:nvPr/>
        </p:nvGraphicFramePr>
        <p:xfrm>
          <a:off x="410575" y="1255375"/>
          <a:ext cx="8184700" cy="3576000"/>
        </p:xfrm>
        <a:graphic>
          <a:graphicData uri="http://schemas.openxmlformats.org/drawingml/2006/table">
            <a:tbl>
              <a:tblPr>
                <a:noFill/>
                <a:tableStyleId>{E8079111-B5FE-463E-9E71-1BCEB75810BF}</a:tableStyleId>
              </a:tblPr>
              <a:tblGrid>
                <a:gridCol w="409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  </a:t>
                      </a:r>
                      <a:r>
                        <a:rPr lang="en" sz="5100"/>
                        <a:t>     +  5</a:t>
                      </a:r>
                      <a:endParaRPr sz="5100"/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525" y="1331050"/>
            <a:ext cx="2539325" cy="10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525" y="2471400"/>
            <a:ext cx="2539325" cy="10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525" y="3611750"/>
            <a:ext cx="2539325" cy="10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1625" y="1331750"/>
            <a:ext cx="530500" cy="342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K.NBT.A1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147250" y="326075"/>
            <a:ext cx="1988100" cy="4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zebras do you see?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gazelles do you see?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274E13"/>
                </a:solidFill>
              </a:rPr>
              <a:t>Write a number sentence to show how many animals are here.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4365000" y="4789500"/>
            <a:ext cx="4779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</a:rPr>
              <a:t>Moremi Wildlife Reserve, Botswana (C.Manousaridis)</a:t>
            </a:r>
            <a:endParaRPr/>
          </a:p>
        </p:txBody>
      </p:sp>
      <p:sp>
        <p:nvSpPr>
          <p:cNvPr id="109" name="Google Shape;109;p19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5174350" y="392575"/>
            <a:ext cx="3657900" cy="41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Bunnies at Land’s Sake Farm!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If there are 3 bunnies, how many legs do they have altogether?</a:t>
            </a:r>
            <a:endParaRPr sz="2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What if 2 more bunnies hopped in?</a:t>
            </a:r>
            <a:endParaRPr sz="2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What if there were 10 bunnies?</a:t>
            </a:r>
            <a:endParaRPr sz="2300">
              <a:solidFill>
                <a:srgbClr val="7F6000"/>
              </a:solidFill>
            </a:endParaRPr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75" y="212775"/>
            <a:ext cx="4688850" cy="46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body" idx="1"/>
          </p:nvPr>
        </p:nvSpPr>
        <p:spPr>
          <a:xfrm>
            <a:off x="311700" y="294525"/>
            <a:ext cx="1739400" cy="42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B5394"/>
                </a:solidFill>
              </a:rPr>
              <a:t>Mama Robin has a nest in our tree!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How many eggs?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B5394"/>
                </a:solidFill>
              </a:rPr>
              <a:t>Each robin egg weighs 3 grams, 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B5394"/>
                </a:solidFill>
              </a:rPr>
              <a:t>how many grams do they weigh together</a:t>
            </a:r>
            <a:endParaRPr b="1">
              <a:solidFill>
                <a:srgbClr val="0B5394"/>
              </a:solidFill>
            </a:endParaRPr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body" idx="1"/>
          </p:nvPr>
        </p:nvSpPr>
        <p:spPr>
          <a:xfrm>
            <a:off x="6942650" y="154250"/>
            <a:ext cx="2037300" cy="44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Happy Flag Day!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What can we count?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many red stripes? How many white ones?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many stars?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can we count them?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129" name="Google Shape;1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4520" y="0"/>
            <a:ext cx="702784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 txBox="1"/>
          <p:nvPr/>
        </p:nvSpPr>
        <p:spPr>
          <a:xfrm>
            <a:off x="-184525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4323075" y="704725"/>
            <a:ext cx="4509300" cy="38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What fun shapes do you see in this compass rose along the Legacy Trail?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Can you sketch them?</a:t>
            </a:r>
            <a:endParaRPr sz="2300" b="1">
              <a:solidFill>
                <a:srgbClr val="7F6000"/>
              </a:solidFill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body" idx="1"/>
          </p:nvPr>
        </p:nvSpPr>
        <p:spPr>
          <a:xfrm>
            <a:off x="311700" y="2974775"/>
            <a:ext cx="8520600" cy="18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</a:rPr>
              <a:t>6 + 6 = 10 + 1</a:t>
            </a:r>
            <a:endParaRPr sz="30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</a:rPr>
              <a:t>13 = 10 + 3</a:t>
            </a:r>
            <a:endParaRPr sz="30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 b="1">
                <a:solidFill>
                  <a:schemeClr val="dk1"/>
                </a:solidFill>
              </a:rPr>
              <a:t>5 + 6 = 10 - 4</a:t>
            </a:r>
            <a:endParaRPr sz="3000" b="1">
              <a:solidFill>
                <a:schemeClr val="dk1"/>
              </a:solidFill>
            </a:endParaRPr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9963" y="0"/>
            <a:ext cx="5114925" cy="306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body" idx="1"/>
          </p:nvPr>
        </p:nvSpPr>
        <p:spPr>
          <a:xfrm>
            <a:off x="6719700" y="187900"/>
            <a:ext cx="2199000" cy="43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Harriet Tubman is leading 5 people North to freedom in this monument.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How many different ways can we make 6?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How many different number sentences can we create to show what we know?</a:t>
            </a:r>
            <a:endParaRPr sz="1900">
              <a:solidFill>
                <a:srgbClr val="5B0F00"/>
              </a:solidFill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25" y="187900"/>
            <a:ext cx="6356933" cy="47676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/>
          <p:nvPr/>
        </p:nvSpPr>
        <p:spPr>
          <a:xfrm>
            <a:off x="74350" y="4866500"/>
            <a:ext cx="4428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Harriet Tubman Park, South Boston</a:t>
            </a:r>
            <a:endParaRPr sz="900"/>
          </a:p>
        </p:txBody>
      </p:sp>
      <p:sp>
        <p:nvSpPr>
          <p:cNvPr id="152" name="Google Shape;152;p25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311700" y="200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What can we say about these three?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863" y="946200"/>
            <a:ext cx="4048125" cy="413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2150" y="3073469"/>
            <a:ext cx="1843350" cy="182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8850" y="1066225"/>
            <a:ext cx="2007251" cy="200725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title"/>
          </p:nvPr>
        </p:nvSpPr>
        <p:spPr>
          <a:xfrm>
            <a:off x="61600" y="31225"/>
            <a:ext cx="8826300" cy="9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Would you rather…. </a:t>
            </a:r>
            <a:endParaRPr sz="2900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Carry the giant beach towels or the jug of lemonade?</a:t>
            </a:r>
            <a:endParaRPr sz="2900">
              <a:solidFill>
                <a:srgbClr val="FF00FF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47" y="1055750"/>
            <a:ext cx="5572528" cy="39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8675" y="1055750"/>
            <a:ext cx="2095500" cy="390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 txBox="1"/>
          <p:nvPr/>
        </p:nvSpPr>
        <p:spPr>
          <a:xfrm>
            <a:off x="-52575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K.SMP.3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Macintosh PowerPoint</Application>
  <PresentationFormat>On-screen Show (16:9)</PresentationFormat>
  <Paragraphs>82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There are more than 100 balloons in each letter of LOVE!</vt:lpstr>
      <vt:lpstr>Which one doesn’t belong?</vt:lpstr>
      <vt:lpstr>PowerPoint Presentation</vt:lpstr>
      <vt:lpstr>PowerPoint Presentation</vt:lpstr>
      <vt:lpstr>PowerPoint Presentation</vt:lpstr>
      <vt:lpstr>What is the same? What is different?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can we say about these three?</vt:lpstr>
      <vt:lpstr>Would you rather….  Carry the giant beach towels or the jug of lemonade?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are more than 100 balloons in each letter of LOVE!</dc:title>
  <cp:lastModifiedBy>Manousaridis, Tracy</cp:lastModifiedBy>
  <cp:revision>1</cp:revision>
  <dcterms:modified xsi:type="dcterms:W3CDTF">2024-05-07T16:19:13Z</dcterms:modified>
</cp:coreProperties>
</file>