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e31563f1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e31563f1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March 4,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be31563f1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be31563f1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be31563f1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be31563f1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 Day in Ghana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be31563f1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be31563f1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e31563f1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be31563f1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e31563f17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be31563f17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Ramadan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e31563f1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be31563f1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e31563f1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be31563f17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e31563f1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e31563f1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e31563f1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be31563f1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e31563f1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be31563f1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18,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e31563f1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be31563f1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be31563f1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be31563f1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e31563f1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be31563f1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be31563f1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be31563f1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be31563f1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be31563f1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25,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Holi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e31563f17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be31563f17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be31563f1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be31563f1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be31563f17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be31563f17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311700" y="3361425"/>
            <a:ext cx="3726900" cy="14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I wonder how many treats are in the jar?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Estimate!</a:t>
            </a:r>
            <a:endParaRPr sz="2300" b="1">
              <a:solidFill>
                <a:srgbClr val="43434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50" y="109950"/>
            <a:ext cx="4353650" cy="325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975" y="109675"/>
            <a:ext cx="4353650" cy="325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4924150" y="3361425"/>
            <a:ext cx="3726900" cy="14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How many different ways can you count them?</a:t>
            </a:r>
            <a:endParaRPr sz="2300" b="1">
              <a:solidFill>
                <a:srgbClr val="434343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466000" y="4804800"/>
            <a:ext cx="678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311700" y="4160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400"/>
            <a:ext cx="8520600" cy="394515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68400" y="4789500"/>
            <a:ext cx="675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K.G.B4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7715250" y="526050"/>
            <a:ext cx="1428900" cy="40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0000FF"/>
                </a:solidFill>
              </a:rPr>
              <a:t>Today is Independence Day in Ghana!</a:t>
            </a:r>
            <a:endParaRPr sz="150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50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0000FF"/>
                </a:solidFill>
              </a:rPr>
              <a:t>Let’s be shape detectives!</a:t>
            </a:r>
            <a:endParaRPr sz="150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 dirty="0">
                <a:solidFill>
                  <a:srgbClr val="0000FF"/>
                </a:solidFill>
              </a:rPr>
              <a:t>What are some different shapes we see in this cloth from Ghana?</a:t>
            </a:r>
            <a:endParaRPr sz="1500" dirty="0">
              <a:solidFill>
                <a:srgbClr val="0000FF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500500" y="4818775"/>
            <a:ext cx="64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2571600"/>
          </a:xfrm>
          <a:prstGeom prst="rect">
            <a:avLst/>
          </a:prstGeom>
          <a:solidFill>
            <a:srgbClr val="B4A7D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Would you rather . . .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 handful of kisses or a whole chocolate bar?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975" y="2571750"/>
            <a:ext cx="4391025" cy="23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49"/>
            <a:ext cx="4752975" cy="23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84100" y="4862175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K.SMP.3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subTitle" idx="1"/>
          </p:nvPr>
        </p:nvSpPr>
        <p:spPr>
          <a:xfrm>
            <a:off x="228375" y="83350"/>
            <a:ext cx="8520600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/>
              <a:t>How would you sort these socks?</a:t>
            </a: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/>
              <a:t>How many are there? How do you know?</a:t>
            </a:r>
            <a:endParaRPr sz="2600" b="1"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025" y="1023950"/>
            <a:ext cx="6692800" cy="404994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5475850" y="263900"/>
            <a:ext cx="3509700" cy="46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Dates are yummy Ramadan treats!</a:t>
            </a:r>
            <a:endParaRPr sz="2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660000"/>
                </a:solidFill>
              </a:rPr>
              <a:t>How many dates make up the moon?</a:t>
            </a:r>
            <a:endParaRPr sz="2900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660000"/>
                </a:solidFill>
              </a:rPr>
              <a:t>10 + ____ = ____</a:t>
            </a:r>
            <a:endParaRPr sz="2900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How many stars?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10 + ____ = ____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13" y="204775"/>
            <a:ext cx="501967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0" y="48821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ctrTitle"/>
          </p:nvPr>
        </p:nvSpPr>
        <p:spPr>
          <a:xfrm>
            <a:off x="311700" y="318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1C4587"/>
                </a:solidFill>
              </a:rPr>
              <a:t>Talk about the shapes you see.</a:t>
            </a:r>
            <a:endParaRPr sz="4300" b="1">
              <a:solidFill>
                <a:srgbClr val="1C4587"/>
              </a:solidFill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075" y="1500625"/>
            <a:ext cx="8737850" cy="331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500500" y="4818775"/>
            <a:ext cx="64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5744450" y="1269175"/>
            <a:ext cx="3148800" cy="21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000FF"/>
                </a:solidFill>
              </a:rPr>
              <a:t>Which one does not belong?</a:t>
            </a:r>
            <a:endParaRPr sz="3700" b="1">
              <a:solidFill>
                <a:srgbClr val="0000FF"/>
              </a:solidFill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196925" cy="49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8324975" y="4789500"/>
            <a:ext cx="819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K.NBT.A1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63" y="19050"/>
            <a:ext cx="385762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/>
          <p:nvPr/>
        </p:nvSpPr>
        <p:spPr>
          <a:xfrm>
            <a:off x="5673175" y="1320100"/>
            <a:ext cx="2841600" cy="1904700"/>
          </a:xfrm>
          <a:prstGeom prst="wedgeEllipseCallout">
            <a:avLst>
              <a:gd name="adj1" fmla="val -62500"/>
              <a:gd name="adj2" fmla="val 2967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If this graph could talk, what would it say?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117" name="Google Shape;117;p2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K.MD.B3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6799025" y="328575"/>
            <a:ext cx="2224200" cy="42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Create a number sentence to match this picture.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Can you create a different one?</a:t>
            </a:r>
            <a:endParaRPr sz="2300" b="1">
              <a:solidFill>
                <a:srgbClr val="38761D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66562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115700" y="4785875"/>
            <a:ext cx="599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K.OA.1</a:t>
            </a:r>
            <a:endParaRPr sz="900"/>
          </a:p>
        </p:txBody>
      </p:sp>
      <p:sp>
        <p:nvSpPr>
          <p:cNvPr id="125" name="Google Shape;125;p22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311700" y="1465950"/>
            <a:ext cx="1735500" cy="31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How many?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200" y="0"/>
            <a:ext cx="71977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0" y="4804800"/>
            <a:ext cx="710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ctrTitle"/>
          </p:nvPr>
        </p:nvSpPr>
        <p:spPr>
          <a:xfrm>
            <a:off x="311700" y="128450"/>
            <a:ext cx="8520600" cy="12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783F04"/>
                </a:solidFill>
              </a:rPr>
              <a:t>What shapes do you see?</a:t>
            </a:r>
            <a:endParaRPr sz="5300">
              <a:solidFill>
                <a:srgbClr val="783F04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225" y="1558388"/>
            <a:ext cx="7029450" cy="34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500500" y="4789500"/>
            <a:ext cx="643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5062175" y="1112750"/>
            <a:ext cx="3770100" cy="29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CC0000"/>
                </a:solidFill>
              </a:rPr>
              <a:t>Which one doesn’t belong?</a:t>
            </a:r>
            <a:endParaRPr sz="5000" b="1">
              <a:solidFill>
                <a:srgbClr val="CC0000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480595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K.SMP.3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7395650" y="0"/>
            <a:ext cx="1748400" cy="5143500"/>
          </a:xfrm>
          <a:prstGeom prst="rect">
            <a:avLst/>
          </a:prstGeom>
          <a:solidFill>
            <a:srgbClr val="6AA84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Happy Persian New Year Spring Equinox</a:t>
            </a:r>
            <a:endParaRPr sz="17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We celebrate with yummy flavors of spring!</a:t>
            </a:r>
            <a:endParaRPr sz="3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How can we sort these bowls?</a:t>
            </a:r>
            <a:endParaRPr sz="1600">
              <a:solidFill>
                <a:srgbClr val="F3F3F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How can we count them?</a:t>
            </a:r>
            <a:endParaRPr sz="1600">
              <a:solidFill>
                <a:srgbClr val="F3F3F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F3F3F3"/>
                </a:solidFill>
              </a:rPr>
              <a:t>What number sentences can we write?</a:t>
            </a:r>
            <a:endParaRPr sz="1600">
              <a:solidFill>
                <a:srgbClr val="F3F3F3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9565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K.MD.B3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subTitle" idx="1"/>
          </p:nvPr>
        </p:nvSpPr>
        <p:spPr>
          <a:xfrm>
            <a:off x="6925375" y="973025"/>
            <a:ext cx="2116500" cy="26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many hamantaschen are here?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1C00"/>
                </a:solidFill>
              </a:rPr>
              <a:t>How many different ways can we count them?</a:t>
            </a:r>
            <a:endParaRPr sz="23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7036775" y="170975"/>
            <a:ext cx="2005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85200C"/>
                </a:solidFill>
              </a:rPr>
              <a:t>Happy Purim!</a:t>
            </a:r>
            <a:endParaRPr sz="1500" b="1">
              <a:solidFill>
                <a:srgbClr val="85200C"/>
              </a:solidFill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K.CC.B4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132450"/>
            <a:ext cx="8520600" cy="1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5"/>
                </a:solidFill>
              </a:rPr>
              <a:t>Happy Holi ~ A Festival of Colors</a:t>
            </a:r>
            <a:endParaRPr sz="22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How many color pots are here? How do see them? 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Can you write a number sentence to match this photo?</a:t>
            </a:r>
            <a:endParaRPr sz="1900" b="1">
              <a:solidFill>
                <a:srgbClr val="9900FF"/>
              </a:solidFill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62458"/>
            <a:ext cx="9143998" cy="378103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K.CC.5</a:t>
            </a:r>
            <a:endParaRPr sz="1000"/>
          </a:p>
        </p:txBody>
      </p:sp>
      <p:sp>
        <p:nvSpPr>
          <p:cNvPr id="169" name="Google Shape;169;p28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6770450" y="1105700"/>
            <a:ext cx="2267700" cy="30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Loukoumades do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don’t we see?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How many might be here altogether?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1" y="0"/>
            <a:ext cx="6640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6404300" y="160625"/>
            <a:ext cx="3000000" cy="8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Happy Greek Independence Day!</a:t>
            </a:r>
            <a:endParaRPr/>
          </a:p>
        </p:txBody>
      </p:sp>
      <p:sp>
        <p:nvSpPr>
          <p:cNvPr id="177" name="Google Shape;177;p29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K.CC.B5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7353325" y="397675"/>
            <a:ext cx="1693800" cy="41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Wow! Look at of these cool shapes!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Describe what you see.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Use words like </a:t>
            </a:r>
            <a:r>
              <a:rPr lang="en" sz="1900" b="1" i="1"/>
              <a:t>next to, under, on top of.</a:t>
            </a:r>
            <a:endParaRPr sz="1900" b="1" i="1"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01" y="184037"/>
            <a:ext cx="7166751" cy="477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K.G.A1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title"/>
          </p:nvPr>
        </p:nvSpPr>
        <p:spPr>
          <a:xfrm>
            <a:off x="311700" y="163675"/>
            <a:ext cx="8520600" cy="6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Which one doesn’t belong?</a:t>
            </a:r>
            <a:endParaRPr b="1"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63" y="735175"/>
            <a:ext cx="7240076" cy="42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K.OA.A2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Microsoft Macintosh PowerPoint</Application>
  <PresentationFormat>On-screen Show (16:9)</PresentationFormat>
  <Paragraphs>81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Simple Light</vt:lpstr>
      <vt:lpstr>PowerPoint Presentation</vt:lpstr>
      <vt:lpstr>PowerPoint Presentation</vt:lpstr>
      <vt:lpstr>PowerPoint Presentation</vt:lpstr>
      <vt:lpstr>Would you rather . . . A handful of kisses or a whole chocolate bar?</vt:lpstr>
      <vt:lpstr>PowerPoint Presentation</vt:lpstr>
      <vt:lpstr>Dates are yummy Ramadan treats!  How many dates make up the moon? 10 + ____ = ____  How many stars? 10 + ____ = ____  </vt:lpstr>
      <vt:lpstr>Talk about the shapes you see.</vt:lpstr>
      <vt:lpstr>PowerPoint Presentation</vt:lpstr>
      <vt:lpstr>PowerPoint Presentation</vt:lpstr>
      <vt:lpstr>PowerPoint Presentation</vt:lpstr>
      <vt:lpstr>PowerPoint Presentation</vt:lpstr>
      <vt:lpstr>What shapes do you see?</vt:lpstr>
      <vt:lpstr>Which one doesn’t belong?</vt:lpstr>
      <vt:lpstr>PowerPoint Presentation</vt:lpstr>
      <vt:lpstr>PowerPoint Presentation</vt:lpstr>
      <vt:lpstr>Happy Holi ~ A Festival of Colors  How many color pots are here? How do see them?  Can you write a number sentence to match this photo?</vt:lpstr>
      <vt:lpstr>PowerPoint Presentation</vt:lpstr>
      <vt:lpstr>PowerPoint Presentation</vt:lpstr>
      <vt:lpstr>Which one doesn’t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2024-02-29T18:51:11Z</dcterms:modified>
</cp:coreProperties>
</file>