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CAF77B-86E4-4007-BF3E-E3A29FCD5A42}">
  <a:tblStyle styleId="{66CAF77B-86E4-4007-BF3E-E3A29FCD5A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4cc7e945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4cc7e945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1,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c4cc7e94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c4cc7e94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c4cc7e945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c4cc7e945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c4cc7e945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c4cc7e945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c4cc7e945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c4cc7e945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4cc7e945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c4cc7e945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8,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c4cc7e945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c4cc7e945d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c4cc7e945d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c4cc7e945d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April 10,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c4cc7e945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c4cc7e945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4cc7e945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4cc7e945d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4cc7e945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4cc7e945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22,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c4cc7e945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c4cc7e945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4cc7e945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4cc7e945d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4cc7e945d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c4cc7e945d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c4cc7e945d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c4cc7e945d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88300"/>
            <a:ext cx="8520600" cy="52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</a:rPr>
              <a:t>What interesting shapes do you see?          How would you sort them?</a:t>
            </a:r>
            <a:endParaRPr sz="2100">
              <a:solidFill>
                <a:srgbClr val="6AA84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75" y="736175"/>
            <a:ext cx="8591449" cy="44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76275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337500"/>
            <a:ext cx="8520600" cy="3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6666"/>
                </a:solidFill>
              </a:rPr>
              <a:t>Which one doesn’t belong?</a:t>
            </a:r>
            <a:endParaRPr sz="2900" b="1">
              <a:solidFill>
                <a:srgbClr val="666666"/>
              </a:solidFill>
            </a:endParaRPr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952500" y="1133400"/>
          <a:ext cx="7239000" cy="3543450"/>
        </p:xfrm>
        <a:graphic>
          <a:graphicData uri="http://schemas.openxmlformats.org/drawingml/2006/table">
            <a:tbl>
              <a:tblPr>
                <a:noFill/>
                <a:tableStyleId>{66CAF77B-86E4-4007-BF3E-E3A29FCD5A42}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1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0598" y="1260025"/>
            <a:ext cx="2249975" cy="15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7746" y="3073700"/>
            <a:ext cx="3195300" cy="13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8075" y="3029925"/>
            <a:ext cx="2400050" cy="148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7450" y="1308025"/>
            <a:ext cx="2249975" cy="14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0" y="4878750"/>
            <a:ext cx="124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K.CC.4 OA.3.5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126475" y="126475"/>
            <a:ext cx="2065800" cy="48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would you sort these vegetables?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beans do you think are here?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vegetable weighs the most?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is the lightest?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0" y="4889275"/>
            <a:ext cx="1416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K.CC.1.4.5.6. MD.1.2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4324300" y="445025"/>
            <a:ext cx="4508100" cy="40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What are some of the shapes you see here?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Describe them.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How are they the same?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How are they different?</a:t>
            </a:r>
            <a:endParaRPr sz="2900" b="1">
              <a:solidFill>
                <a:srgbClr val="0B5394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2602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8300400" y="4804800"/>
            <a:ext cx="84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K.G1.2.3.4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170700" y="155000"/>
            <a:ext cx="2462700" cy="48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It’s Froggy Friday!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frogs are on the lily pad?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more will make 10 frogs?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175" y="257475"/>
            <a:ext cx="6332501" cy="474937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424675" y="4683500"/>
            <a:ext cx="6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</a:rPr>
              <a:t>K.OA.4</a:t>
            </a:r>
            <a:endParaRPr sz="10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6285825" y="667425"/>
            <a:ext cx="2546700" cy="39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Let’s talk about the patterns we see in this Ankara fabric.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shapes do we see?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colors do we see?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14463"/>
            <a:ext cx="5507350" cy="4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0" y="4804800"/>
            <a:ext cx="77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K.G.1.2.3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200550"/>
            <a:ext cx="8520600" cy="13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wheels do you see?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DON’T you see?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Can you write a number sentence to match your thinking?</a:t>
            </a:r>
            <a:endParaRPr sz="2300" b="1"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638" y="1666300"/>
            <a:ext cx="6830725" cy="34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0" y="4785875"/>
            <a:ext cx="71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6977450" y="126475"/>
            <a:ext cx="2055300" cy="11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Today is the celebration of 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Eid Al-Fitr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6977350" y="1191025"/>
            <a:ext cx="2118600" cy="3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Look at all of these yummy sweets!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Describe some of the shapes you see?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many sweets do we see? 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many don’t we see?</a:t>
            </a:r>
            <a:endParaRPr sz="15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 b="1">
                <a:solidFill>
                  <a:srgbClr val="BF9000"/>
                </a:solidFill>
              </a:rPr>
              <a:t>How can we count them?</a:t>
            </a:r>
            <a:endParaRPr sz="1500" b="1">
              <a:solidFill>
                <a:srgbClr val="BF9000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400350" y="4804800"/>
            <a:ext cx="743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17" name="Google Shape;117;p21"/>
          <p:cNvGraphicFramePr/>
          <p:nvPr/>
        </p:nvGraphicFramePr>
        <p:xfrm>
          <a:off x="952500" y="1362000"/>
          <a:ext cx="7239000" cy="3598750"/>
        </p:xfrm>
        <a:graphic>
          <a:graphicData uri="http://schemas.openxmlformats.org/drawingml/2006/table">
            <a:tbl>
              <a:tblPr>
                <a:noFill/>
                <a:tableStyleId>{66CAF77B-86E4-4007-BF3E-E3A29FCD5A42}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100" y="3275875"/>
            <a:ext cx="1851150" cy="76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100" y="4036900"/>
            <a:ext cx="1851150" cy="76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/>
          <p:nvPr/>
        </p:nvSpPr>
        <p:spPr>
          <a:xfrm>
            <a:off x="1673975" y="1880675"/>
            <a:ext cx="808500" cy="7611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1"/>
          <p:cNvSpPr/>
          <p:nvPr/>
        </p:nvSpPr>
        <p:spPr>
          <a:xfrm>
            <a:off x="2942325" y="1880675"/>
            <a:ext cx="808500" cy="7611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1"/>
          <p:cNvSpPr/>
          <p:nvPr/>
        </p:nvSpPr>
        <p:spPr>
          <a:xfrm>
            <a:off x="5090150" y="1828925"/>
            <a:ext cx="1036200" cy="864600"/>
          </a:xfrm>
          <a:prstGeom prst="triangl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6684575" y="1783375"/>
            <a:ext cx="1036200" cy="9726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1605675" y="3632475"/>
            <a:ext cx="1036200" cy="864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1"/>
          <p:cNvSpPr/>
          <p:nvPr/>
        </p:nvSpPr>
        <p:spPr>
          <a:xfrm rot="3519983">
            <a:off x="2948950" y="3396476"/>
            <a:ext cx="1036113" cy="86447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1"/>
          <p:cNvSpPr txBox="1"/>
          <p:nvPr/>
        </p:nvSpPr>
        <p:spPr>
          <a:xfrm>
            <a:off x="0" y="4797925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K.G.2.3.4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311700" y="219900"/>
            <a:ext cx="8520600" cy="7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D85C6"/>
                </a:solidFill>
              </a:rPr>
              <a:t>How many glasses of water are here?</a:t>
            </a:r>
            <a:endParaRPr sz="2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D85C6"/>
                </a:solidFill>
              </a:rPr>
              <a:t>Write a number sentence to match your thinking.</a:t>
            </a:r>
            <a:endParaRPr sz="2900">
              <a:solidFill>
                <a:srgbClr val="3D85C6"/>
              </a:solidFill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225" y="1453725"/>
            <a:ext cx="7048500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39" name="Google Shape;139;p23"/>
          <p:cNvGraphicFramePr/>
          <p:nvPr/>
        </p:nvGraphicFramePr>
        <p:xfrm>
          <a:off x="655500" y="1017700"/>
          <a:ext cx="8041550" cy="3925500"/>
        </p:xfrm>
        <a:graphic>
          <a:graphicData uri="http://schemas.openxmlformats.org/drawingml/2006/table">
            <a:tbl>
              <a:tblPr>
                <a:noFill/>
                <a:tableStyleId>{66CAF77B-86E4-4007-BF3E-E3A29FCD5A42}</a:tableStyleId>
              </a:tblPr>
              <a:tblGrid>
                <a:gridCol w="402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62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100" b="1">
                          <a:solidFill>
                            <a:srgbClr val="5B0F00"/>
                          </a:solidFill>
                        </a:rPr>
                        <a:t>10 + 2</a:t>
                      </a:r>
                      <a:endParaRPr sz="6100" b="1">
                        <a:solidFill>
                          <a:srgbClr val="5B0F0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2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6250" y="3058300"/>
            <a:ext cx="2388700" cy="183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838" y="3299575"/>
            <a:ext cx="34362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3861" y="1125249"/>
            <a:ext cx="1586562" cy="17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0436" y="1125249"/>
            <a:ext cx="1586562" cy="17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3850" y="3872275"/>
            <a:ext cx="279842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/>
          <p:nvPr/>
        </p:nvSpPr>
        <p:spPr>
          <a:xfrm>
            <a:off x="0" y="4820400"/>
            <a:ext cx="65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187650" y="445025"/>
            <a:ext cx="2792700" cy="4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matzo balls are in the soup?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AA84F"/>
                </a:solidFill>
              </a:rPr>
              <a:t>How many different number sentences can you create to match the bowl of soup?</a:t>
            </a:r>
            <a:endParaRPr sz="2300" b="1">
              <a:solidFill>
                <a:srgbClr val="6AA84F"/>
              </a:solidFill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775" y="454563"/>
            <a:ext cx="5857875" cy="423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4457100" cy="34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How many peaches might be on the tree?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 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How can you count them?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550" y="0"/>
            <a:ext cx="40014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0" y="4820400"/>
            <a:ext cx="65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K.NBT.5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6988325" y="109950"/>
            <a:ext cx="2076900" cy="44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interesting shapes do you see?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Can you draw some of them?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How would you sort these baskets?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6"/>
          <p:cNvSpPr txBox="1"/>
          <p:nvPr/>
        </p:nvSpPr>
        <p:spPr>
          <a:xfrm>
            <a:off x="0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</a:rPr>
              <a:t>K.G.2</a:t>
            </a:r>
            <a:endParaRPr sz="10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172" name="Google Shape;172;p27"/>
          <p:cNvGraphicFramePr/>
          <p:nvPr/>
        </p:nvGraphicFramePr>
        <p:xfrm>
          <a:off x="531000" y="1329600"/>
          <a:ext cx="7660500" cy="3217500"/>
        </p:xfrm>
        <a:graphic>
          <a:graphicData uri="http://schemas.openxmlformats.org/drawingml/2006/table">
            <a:tbl>
              <a:tblPr>
                <a:noFill/>
                <a:tableStyleId>{66CAF77B-86E4-4007-BF3E-E3A29FCD5A42}</a:tableStyleId>
              </a:tblPr>
              <a:tblGrid>
                <a:gridCol w="383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3" name="Google Shape;173;p27"/>
          <p:cNvSpPr/>
          <p:nvPr/>
        </p:nvSpPr>
        <p:spPr>
          <a:xfrm rot="10800000" flipH="1">
            <a:off x="1795950" y="1551575"/>
            <a:ext cx="1344000" cy="11973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CC0000"/>
          </a:solidFill>
          <a:ln w="1143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5729925" y="1575875"/>
            <a:ext cx="1173000" cy="11730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7"/>
          <p:cNvSpPr/>
          <p:nvPr/>
        </p:nvSpPr>
        <p:spPr>
          <a:xfrm>
            <a:off x="1795950" y="3078775"/>
            <a:ext cx="1527300" cy="1344000"/>
          </a:xfrm>
          <a:prstGeom prst="cube">
            <a:avLst>
              <a:gd name="adj" fmla="val 25000"/>
            </a:avLst>
          </a:prstGeom>
          <a:solidFill>
            <a:srgbClr val="3D85C6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7"/>
          <p:cNvSpPr/>
          <p:nvPr/>
        </p:nvSpPr>
        <p:spPr>
          <a:xfrm>
            <a:off x="5467275" y="3021825"/>
            <a:ext cx="1698300" cy="1344000"/>
          </a:xfrm>
          <a:prstGeom prst="corner">
            <a:avLst>
              <a:gd name="adj1" fmla="val 50000"/>
              <a:gd name="adj2" fmla="val 50000"/>
            </a:avLst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K.G.B4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Macintosh PowerPoint</Application>
  <PresentationFormat>On-screen Show (16:9)</PresentationFormat>
  <Paragraphs>66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What interesting shapes do you see?          How would you sort them?</vt:lpstr>
      <vt:lpstr>Which one doesn’t belong?</vt:lpstr>
      <vt:lpstr>PowerPoint Presentation</vt:lpstr>
      <vt:lpstr>What are some of the shapes you see here?  Describe them.  How are they the same?  How are they different?</vt:lpstr>
      <vt:lpstr>It’s Froggy Friday!  How many frogs are on the lily pad?  How many more will make 10 frogs?</vt:lpstr>
      <vt:lpstr>PowerPoint Presentation</vt:lpstr>
      <vt:lpstr>How many wheels do you see? How many DON’T you see? Can you write a number sentence to match your thinking?</vt:lpstr>
      <vt:lpstr>Today is the celebration of  Eid Al-Fitr</vt:lpstr>
      <vt:lpstr>Which one doesn’t belong?</vt:lpstr>
      <vt:lpstr>How many glasses of water are here? Write a number sentence to match your thinking.</vt:lpstr>
      <vt:lpstr>Which one doesn’t belong?</vt:lpstr>
      <vt:lpstr>How many matzo balls are in the soup?  How many different number sentences can you create to match the bowl of soup?</vt:lpstr>
      <vt:lpstr>How many peaches might be on the tree?   How can you count them?</vt:lpstr>
      <vt:lpstr>PowerPoint Presentation</vt:lpstr>
      <vt:lpstr>Which one does not belong?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interesting shapes do you see?          How would you sort them?</dc:title>
  <cp:lastModifiedBy>Manousaridis, Tracy</cp:lastModifiedBy>
  <cp:revision>1</cp:revision>
  <dcterms:modified xsi:type="dcterms:W3CDTF">2024-03-26T11:31:26Z</dcterms:modified>
</cp:coreProperties>
</file>