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E88AF8-07EA-4DC8-BB41-167CF76E7312}">
  <a:tblStyle styleId="{12E88AF8-07EA-4DC8-BB41-167CF76E73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f7192a8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f7192a8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ef7192a85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ef7192a85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7192a85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ef7192a85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ef7192a85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ef7192a85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ef7192a85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ef7192a851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f7192a85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f7192a85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February 5,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Red Sox Truck Day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f7192a85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ef7192a85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f7192a85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ef7192a851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f7192a851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ef7192a851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ef7192a85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ef7192a85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 (Feb. 10)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ef7192a851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ef7192a851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f7192a851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ef7192a851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ef7192a85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ef7192a85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ef7192a851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ef7192a851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f7192a85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ef7192a85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26, 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ef7192a85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ef7192a85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6595815f0a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6595815f0a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ef7192a85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ef7192a85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ef7192a85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ef7192a85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Festival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282375" y="283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951525" y="4174875"/>
            <a:ext cx="379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What is Different?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83575" y="188790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388325" y="1033100"/>
          <a:ext cx="3465625" cy="615600"/>
        </p:xfrm>
        <a:graphic>
          <a:graphicData uri="http://schemas.openxmlformats.org/drawingml/2006/table">
            <a:tbl>
              <a:tblPr>
                <a:noFill/>
                <a:tableStyleId>{12E88AF8-07EA-4DC8-BB41-167CF76E7312}</a:tableStyleId>
              </a:tblPr>
              <a:tblGrid>
                <a:gridCol w="69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3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Google Shape;58;p13"/>
          <p:cNvSpPr/>
          <p:nvPr/>
        </p:nvSpPr>
        <p:spPr>
          <a:xfrm>
            <a:off x="526075" y="1170613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583450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1904988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188425" y="1170625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283925" y="1170625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188425" y="1887925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4" name="Google Shape;64;p13"/>
          <p:cNvGraphicFramePr/>
          <p:nvPr/>
        </p:nvGraphicFramePr>
        <p:xfrm>
          <a:off x="4260625" y="2190750"/>
          <a:ext cx="3930875" cy="1270550"/>
        </p:xfrm>
        <a:graphic>
          <a:graphicData uri="http://schemas.openxmlformats.org/drawingml/2006/table">
            <a:tbl>
              <a:tblPr>
                <a:noFill/>
                <a:tableStyleId>{12E88AF8-07EA-4DC8-BB41-167CF76E7312}</a:tableStyleId>
              </a:tblPr>
              <a:tblGrid>
                <a:gridCol w="78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5" name="Google Shape;65;p13"/>
          <p:cNvSpPr/>
          <p:nvPr/>
        </p:nvSpPr>
        <p:spPr>
          <a:xfrm>
            <a:off x="4440125" y="23268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5207975" y="23268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6001475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6794975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7562850" y="2314100"/>
            <a:ext cx="432300" cy="403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440125" y="297815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5162550" y="2978150"/>
            <a:ext cx="432300" cy="4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0" y="479047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ctrTitle"/>
          </p:nvPr>
        </p:nvSpPr>
        <p:spPr>
          <a:xfrm>
            <a:off x="311700" y="243525"/>
            <a:ext cx="8520600" cy="4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Talk about the different shapes you see here.</a:t>
            </a:r>
            <a:endParaRPr sz="3100"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750" y="744563"/>
            <a:ext cx="7562850" cy="43148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8450100" y="4789500"/>
            <a:ext cx="693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ctrTitle"/>
          </p:nvPr>
        </p:nvSpPr>
        <p:spPr>
          <a:xfrm>
            <a:off x="6557175" y="620100"/>
            <a:ext cx="2275200" cy="3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3D85C6"/>
                </a:solidFill>
              </a:rPr>
              <a:t>What can you say about this graph?</a:t>
            </a:r>
            <a:endParaRPr sz="3500" b="1">
              <a:solidFill>
                <a:srgbClr val="3D85C6"/>
              </a:solidFill>
            </a:endParaRPr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53" y="99828"/>
            <a:ext cx="6241750" cy="49438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subTitle" idx="1"/>
          </p:nvPr>
        </p:nvSpPr>
        <p:spPr>
          <a:xfrm>
            <a:off x="7365425" y="555800"/>
            <a:ext cx="14667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73763"/>
                </a:solidFill>
              </a:rPr>
              <a:t>Are there more than 10 snowballs or less?</a:t>
            </a:r>
            <a:endParaRPr sz="23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073763"/>
                </a:solidFill>
              </a:rPr>
              <a:t>How can we count them?</a:t>
            </a:r>
            <a:endParaRPr sz="2300" dirty="0">
              <a:solidFill>
                <a:srgbClr val="073763"/>
              </a:solidFill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50" y="233350"/>
            <a:ext cx="6953250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4617600" y="4404600"/>
            <a:ext cx="45264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The date is </a:t>
            </a:r>
            <a:r>
              <a:rPr lang="en" sz="19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2 / 2 / 24</a:t>
            </a:r>
            <a:endParaRPr sz="1900" b="1">
              <a:solidFill>
                <a:srgbClr val="7F6000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Handlee"/>
                <a:ea typeface="Handlee"/>
                <a:cs typeface="Handlee"/>
                <a:sym typeface="Handlee"/>
              </a:rPr>
              <a:t>What can we say about these numbers?</a:t>
            </a:r>
            <a:endParaRPr sz="1700" b="1">
              <a:solidFill>
                <a:srgbClr val="7F6000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3240700" y="3316775"/>
            <a:ext cx="51633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wheels do you think are on that truck?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 you see? 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don’t you see?</a:t>
            </a:r>
            <a:endParaRPr sz="2300" b="1"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800" y="152400"/>
            <a:ext cx="5690500" cy="32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7738200" y="516650"/>
            <a:ext cx="1263000" cy="31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CC0000"/>
                </a:solidFill>
              </a:rPr>
              <a:t>What do you notice?</a:t>
            </a:r>
            <a:endParaRPr sz="26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CC0000"/>
                </a:solidFill>
              </a:rPr>
              <a:t>What math do you see?</a:t>
            </a:r>
            <a:endParaRPr sz="2600">
              <a:solidFill>
                <a:srgbClr val="CC0000"/>
              </a:solidFill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6348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5" y="101975"/>
            <a:ext cx="5670351" cy="493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5920650" y="823700"/>
            <a:ext cx="29001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6AA84F"/>
                </a:solidFill>
              </a:rPr>
              <a:t>What you notice?</a:t>
            </a:r>
            <a:endParaRPr sz="35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6AA84F"/>
                </a:solidFill>
              </a:rPr>
              <a:t>What do you wonder?</a:t>
            </a:r>
            <a:endParaRPr sz="3500" b="1">
              <a:solidFill>
                <a:srgbClr val="6AA84F"/>
              </a:solidFill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6680950" y="0"/>
            <a:ext cx="2463000" cy="51435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many hearts are here?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can we count them?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Let’s write an equation to match our thinking!</a:t>
            </a:r>
            <a:endParaRPr sz="2300" b="1">
              <a:solidFill>
                <a:srgbClr val="FFFFFF"/>
              </a:solidFill>
            </a:endParaRPr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6809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ctrTitle"/>
          </p:nvPr>
        </p:nvSpPr>
        <p:spPr>
          <a:xfrm>
            <a:off x="7715250" y="0"/>
            <a:ext cx="1428600" cy="5143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Happy Chinese 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New Year!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Are there more than </a:t>
            </a:r>
            <a:r>
              <a:rPr lang="en" sz="2000" b="1">
                <a:solidFill>
                  <a:schemeClr val="lt1"/>
                </a:solidFill>
              </a:rPr>
              <a:t>10 </a:t>
            </a:r>
            <a:r>
              <a:rPr lang="en" sz="2000">
                <a:solidFill>
                  <a:schemeClr val="lt1"/>
                </a:solidFill>
              </a:rPr>
              <a:t>lanterns or less than </a:t>
            </a:r>
            <a:r>
              <a:rPr lang="en" sz="2000" b="1">
                <a:solidFill>
                  <a:schemeClr val="lt1"/>
                </a:solidFill>
              </a:rPr>
              <a:t>10</a:t>
            </a:r>
            <a:r>
              <a:rPr lang="en" sz="2000">
                <a:solidFill>
                  <a:schemeClr val="lt1"/>
                </a:solidFill>
              </a:rPr>
              <a:t>?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How do you know?</a:t>
            </a: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ctrTitle"/>
          </p:nvPr>
        </p:nvSpPr>
        <p:spPr>
          <a:xfrm>
            <a:off x="311707" y="744575"/>
            <a:ext cx="1628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How would you sort these?</a:t>
            </a:r>
            <a:endParaRPr sz="3100"/>
          </a:p>
        </p:txBody>
      </p:sp>
      <p:sp>
        <p:nvSpPr>
          <p:cNvPr id="146" name="Google Shape;146;p23"/>
          <p:cNvSpPr txBox="1">
            <a:spLocks noGrp="1"/>
          </p:cNvSpPr>
          <p:nvPr>
            <p:ph type="subTitle" idx="1"/>
          </p:nvPr>
        </p:nvSpPr>
        <p:spPr>
          <a:xfrm>
            <a:off x="7374700" y="2456950"/>
            <a:ext cx="1457700" cy="23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would you count them?</a:t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5575" y="45925"/>
            <a:ext cx="5569123" cy="50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311700" y="232650"/>
            <a:ext cx="85206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What shapes do you see? </a:t>
            </a:r>
            <a:endParaRPr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What interesting number sentence can you create?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050" y="1373450"/>
            <a:ext cx="6561301" cy="37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K.G.OA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ctrTitle"/>
          </p:nvPr>
        </p:nvSpPr>
        <p:spPr>
          <a:xfrm>
            <a:off x="6961475" y="318550"/>
            <a:ext cx="1871100" cy="34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rgbClr val="1C4587"/>
                </a:solidFill>
              </a:rPr>
              <a:t>Which one does not belong?</a:t>
            </a:r>
            <a:endParaRPr sz="3300" b="1">
              <a:solidFill>
                <a:srgbClr val="1C4587"/>
              </a:solidFill>
            </a:endParaRPr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68268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subTitle" idx="1"/>
          </p:nvPr>
        </p:nvSpPr>
        <p:spPr>
          <a:xfrm>
            <a:off x="5231425" y="0"/>
            <a:ext cx="3744000" cy="44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many presidents are here?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Who are the presidents on Mount Rushmore?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How many different ways can we make </a:t>
            </a:r>
            <a:r>
              <a:rPr lang="en" sz="3700" b="1">
                <a:solidFill>
                  <a:srgbClr val="073763"/>
                </a:solidFill>
              </a:rPr>
              <a:t>4?</a:t>
            </a:r>
            <a:endParaRPr sz="3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subTitle" idx="1"/>
          </p:nvPr>
        </p:nvSpPr>
        <p:spPr>
          <a:xfrm>
            <a:off x="357425" y="4160525"/>
            <a:ext cx="8520600" cy="9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windows are on the train?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would be on 2 trains?</a:t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38" y="114300"/>
            <a:ext cx="8126913" cy="41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6669725" y="253400"/>
            <a:ext cx="2302800" cy="43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can we say about this snow family?</a:t>
            </a:r>
            <a:endParaRPr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Use words like </a:t>
            </a:r>
            <a:r>
              <a:rPr lang="en" b="1" i="1">
                <a:solidFill>
                  <a:srgbClr val="1155CC"/>
                </a:solidFill>
              </a:rPr>
              <a:t>next to, bigger, smaller</a:t>
            </a:r>
            <a:r>
              <a:rPr lang="en" i="1">
                <a:solidFill>
                  <a:srgbClr val="1155CC"/>
                </a:solidFill>
              </a:rPr>
              <a:t>…</a:t>
            </a:r>
            <a:endParaRPr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math do we see?</a:t>
            </a:r>
            <a:endParaRPr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1155CC"/>
                </a:solidFill>
              </a:rPr>
              <a:t>How many buttons? How many carrot noses?</a:t>
            </a:r>
            <a:br>
              <a:rPr lang="en">
                <a:solidFill>
                  <a:srgbClr val="1155CC"/>
                </a:solidFill>
              </a:rPr>
            </a:br>
            <a:r>
              <a:rPr lang="en">
                <a:solidFill>
                  <a:srgbClr val="1155CC"/>
                </a:solidFill>
              </a:rPr>
              <a:t>How many eyes?</a:t>
            </a:r>
            <a:endParaRPr>
              <a:solidFill>
                <a:srgbClr val="1155CC"/>
              </a:solidFill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78" y="413938"/>
            <a:ext cx="6402675" cy="43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>
            <a:spLocks noGrp="1"/>
          </p:cNvSpPr>
          <p:nvPr>
            <p:ph type="subTitle" idx="1"/>
          </p:nvPr>
        </p:nvSpPr>
        <p:spPr>
          <a:xfrm>
            <a:off x="4169725" y="574275"/>
            <a:ext cx="4662600" cy="30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</a:rPr>
              <a:t>Happy International Pancake Day!</a:t>
            </a:r>
            <a:endParaRPr sz="2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</a:rPr>
              <a:t>How many pancakes are on the plate?</a:t>
            </a:r>
            <a:endParaRPr sz="2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</a:rPr>
              <a:t>How can we count them?</a:t>
            </a:r>
            <a:endParaRPr sz="2900" b="1">
              <a:solidFill>
                <a:srgbClr val="A64D79"/>
              </a:solidFill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387107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subTitle" idx="1"/>
          </p:nvPr>
        </p:nvSpPr>
        <p:spPr>
          <a:xfrm>
            <a:off x="74900" y="318350"/>
            <a:ext cx="1410600" cy="3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5B0F00"/>
                </a:solidFill>
              </a:rPr>
              <a:t>Today is National Toast Day!</a:t>
            </a: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What can we say about the shape?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How many pieces of toast do we see?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How do we see them?</a:t>
            </a:r>
            <a:endParaRPr sz="1700">
              <a:solidFill>
                <a:srgbClr val="5B0F00"/>
              </a:solidFill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925" y="318350"/>
            <a:ext cx="7516675" cy="45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8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41B47"/>
                </a:solidFill>
              </a:rPr>
              <a:t>Maha Shivaratri Festival!</a:t>
            </a:r>
            <a:endParaRPr sz="2900">
              <a:solidFill>
                <a:srgbClr val="741B47"/>
              </a:solidFill>
            </a:endParaRPr>
          </a:p>
        </p:txBody>
      </p:sp>
      <p:sp>
        <p:nvSpPr>
          <p:cNvPr id="201" name="Google Shape;201;p31"/>
          <p:cNvSpPr txBox="1">
            <a:spLocks noGrp="1"/>
          </p:cNvSpPr>
          <p:nvPr>
            <p:ph type="body" idx="1"/>
          </p:nvPr>
        </p:nvSpPr>
        <p:spPr>
          <a:xfrm>
            <a:off x="311700" y="1300350"/>
            <a:ext cx="4260300" cy="32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How many Malai Peda do we see?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How do we see them?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Create an equation to match your thinking!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3" y="0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1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K.CC.A5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</Words>
  <Application>Microsoft Macintosh PowerPoint</Application>
  <PresentationFormat>On-screen Show (16:9)</PresentationFormat>
  <Paragraphs>105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Handlee</vt:lpstr>
      <vt:lpstr>Arial</vt:lpstr>
      <vt:lpstr>Simple Light</vt:lpstr>
      <vt:lpstr>What is the Same?</vt:lpstr>
      <vt:lpstr>Talk about the different shapes you see here.</vt:lpstr>
      <vt:lpstr>What can you say about this graph?</vt:lpstr>
      <vt:lpstr>PowerPoint Presentation</vt:lpstr>
      <vt:lpstr>PowerPoint Presentation</vt:lpstr>
      <vt:lpstr>It’s Truck Day in Red Sox Nation! </vt:lpstr>
      <vt:lpstr>PowerPoint Presentation</vt:lpstr>
      <vt:lpstr>PowerPoint Presentation</vt:lpstr>
      <vt:lpstr>PowerPoint Presentation</vt:lpstr>
      <vt:lpstr>       Happy Chinese  New Year!  Are there more than 10 lanterns or less than 10?  How do you know?   </vt:lpstr>
      <vt:lpstr>How would you sort these?</vt:lpstr>
      <vt:lpstr>What shapes do you see?  What interesting number sentence can you create?</vt:lpstr>
      <vt:lpstr>Which one does not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Maha Shivaratri Festival!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Same?</dc:title>
  <cp:lastModifiedBy>Manousaridis, Tracy</cp:lastModifiedBy>
  <cp:revision>1</cp:revision>
  <dcterms:modified xsi:type="dcterms:W3CDTF">2024-01-24T23:07:49Z</dcterms:modified>
</cp:coreProperties>
</file>