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dbfc876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dbfc876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13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November 28 - December 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dbfc876a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dbfc876a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dbfc876a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dbfc876a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dbfc876a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dbfc876a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741B47"/>
                </a:solidFill>
              </a:rPr>
              <a:t>Today is GIVING TUESDAY! </a:t>
            </a:r>
            <a:endParaRPr sz="192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741B47"/>
                </a:solidFill>
              </a:rPr>
              <a:t>What do we think GIVING TUESDAY is? </a:t>
            </a:r>
            <a:endParaRPr sz="192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741B47"/>
                </a:solidFill>
              </a:rPr>
              <a:t>How many pennies are here? How do we see them?</a:t>
            </a:r>
            <a:endParaRPr sz="192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741B47"/>
                </a:solidFill>
              </a:rPr>
              <a:t>How many more will make 10?</a:t>
            </a:r>
            <a:endParaRPr sz="1920" b="1">
              <a:solidFill>
                <a:srgbClr val="741B47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281"/>
            <a:ext cx="9144000" cy="3956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426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be shape 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139775" y="251575"/>
            <a:ext cx="3256500" cy="43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Let’s talk about the shapes we see in this sculpture by Spanish artist Okuda San Miguel.</a:t>
            </a:r>
            <a:endParaRPr sz="23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What do they have in common?</a:t>
            </a:r>
            <a:endParaRPr sz="23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What makes them different?</a:t>
            </a:r>
            <a:endParaRPr sz="2300" b="1">
              <a:solidFill>
                <a:srgbClr val="9900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5494" y="0"/>
            <a:ext cx="558851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5328850" y="180200"/>
            <a:ext cx="36168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chemeClr val="accent5"/>
                </a:solidFill>
              </a:rPr>
              <a:t>Today is Shelter Pets Day!</a:t>
            </a:r>
            <a:endParaRPr sz="2920">
              <a:solidFill>
                <a:schemeClr val="accent5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5328850" y="1505975"/>
            <a:ext cx="36168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5"/>
                </a:solidFill>
              </a:rPr>
              <a:t>These two puppies were just adopted from the shelter!</a:t>
            </a:r>
            <a:endParaRPr sz="230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5"/>
                </a:solidFill>
              </a:rPr>
              <a:t>How many puppy ears?</a:t>
            </a:r>
            <a:endParaRPr sz="230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chemeClr val="accent5"/>
                </a:solidFill>
              </a:rPr>
              <a:t>How many puppy paws?</a:t>
            </a:r>
            <a:endParaRPr sz="2300">
              <a:solidFill>
                <a:schemeClr val="accent5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161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0000"/>
                </a:solidFill>
              </a:rPr>
              <a:t>December is National Tie Month!</a:t>
            </a:r>
            <a:endParaRPr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5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How many ties are here? How might we sort them?</a:t>
            </a:r>
            <a:endParaRPr>
              <a:solidFill>
                <a:srgbClr val="CC00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688" y="1298038"/>
            <a:ext cx="7918625" cy="3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Macintosh PowerPoint</Application>
  <PresentationFormat>On-screen Show (16:9)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Today is GIVING TUESDAY!  What do we think GIVING TUESDAY is?  How many pennies are here? How do we see them? How many more will make 10?</vt:lpstr>
      <vt:lpstr>Let’s be shape </vt:lpstr>
      <vt:lpstr>Today is Shelter Pets Day!</vt:lpstr>
      <vt:lpstr>December is National Tie Month!  How many ties are here? How might we sort them?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 is GIVING TUESDAY!  What do we think GIVING TUESDAY is?  How many pennies are here? How do we see them? How many more will make 10?</dc:title>
  <cp:lastModifiedBy>Manousaridis, Tracy</cp:lastModifiedBy>
  <cp:revision>1</cp:revision>
  <dcterms:modified xsi:type="dcterms:W3CDTF">2023-11-26T00:56:02Z</dcterms:modified>
</cp:coreProperties>
</file>