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37"/>
  </p:normalViewPr>
  <p:slideViewPr>
    <p:cSldViewPr snapToGrid="0">
      <p:cViewPr varScale="1">
        <p:scale>
          <a:sx n="138" d="100"/>
          <a:sy n="138" d="100"/>
        </p:scale>
        <p:origin x="8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998292782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998292782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12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November 20, 2023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9982927821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9982927821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9982927821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9982927821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104475" y="0"/>
            <a:ext cx="7338000" cy="46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005963"/>
                </a:solidFill>
              </a:rPr>
              <a:t>Happy Odd Sock Day!</a:t>
            </a:r>
            <a:endParaRPr sz="2920" b="1">
              <a:solidFill>
                <a:srgbClr val="005963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7558500" y="519000"/>
            <a:ext cx="1486200" cy="40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05963"/>
                </a:solidFill>
              </a:rPr>
              <a:t>What do we notice?</a:t>
            </a:r>
            <a:endParaRPr sz="1900" b="1">
              <a:solidFill>
                <a:srgbClr val="00596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05963"/>
                </a:solidFill>
              </a:rPr>
              <a:t>How many socks do we see?</a:t>
            </a:r>
            <a:endParaRPr sz="1900" b="1">
              <a:solidFill>
                <a:srgbClr val="00596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05963"/>
                </a:solidFill>
              </a:rPr>
              <a:t>How do we see them?</a:t>
            </a:r>
            <a:endParaRPr sz="1900" b="1">
              <a:solidFill>
                <a:srgbClr val="00596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005963"/>
                </a:solidFill>
              </a:rPr>
              <a:t>How can we compare them?</a:t>
            </a:r>
            <a:endParaRPr sz="1900" b="1">
              <a:solidFill>
                <a:srgbClr val="005963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475" y="615350"/>
            <a:ext cx="7337901" cy="4439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58050" y="719850"/>
            <a:ext cx="1102800" cy="384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990000"/>
                </a:solidFill>
              </a:rPr>
              <a:t>What can we count in this photo of Jamaica Pond in Boston?</a:t>
            </a:r>
            <a:endParaRPr sz="1900">
              <a:solidFill>
                <a:srgbClr val="990000"/>
              </a:solidFill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4900" y="0"/>
            <a:ext cx="790910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7223050" y="476025"/>
            <a:ext cx="1920900" cy="404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20" b="1">
                <a:solidFill>
                  <a:srgbClr val="85200C"/>
                </a:solidFill>
              </a:rPr>
              <a:t>Happy Thanksgiving</a:t>
            </a:r>
            <a:endParaRPr sz="2020" b="1">
              <a:solidFill>
                <a:srgbClr val="85200C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2020">
              <a:solidFill>
                <a:srgbClr val="85200C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20">
                <a:solidFill>
                  <a:srgbClr val="85200C"/>
                </a:solidFill>
              </a:rPr>
              <a:t>Let’s be shape detectives!</a:t>
            </a:r>
            <a:endParaRPr sz="2020">
              <a:solidFill>
                <a:srgbClr val="85200C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2020">
              <a:solidFill>
                <a:srgbClr val="85200C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20">
                <a:solidFill>
                  <a:srgbClr val="85200C"/>
                </a:solidFill>
              </a:rPr>
              <a:t>Can we name all of the shapes we see on this Thanksgiving table?</a:t>
            </a:r>
            <a:endParaRPr sz="2020">
              <a:solidFill>
                <a:srgbClr val="85200C"/>
              </a:solidFill>
            </a:endParaRPr>
          </a:p>
        </p:txBody>
      </p:sp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722305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</Words>
  <Application>Microsoft Macintosh PowerPoint</Application>
  <PresentationFormat>On-screen Show (16:9)</PresentationFormat>
  <Paragraphs>13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5" baseType="lpstr">
      <vt:lpstr>Arial</vt:lpstr>
      <vt:lpstr>Simple Light</vt:lpstr>
      <vt:lpstr>Happy Odd Sock Day!</vt:lpstr>
      <vt:lpstr>PowerPoint Presentation</vt:lpstr>
      <vt:lpstr>Happy Thanksgiving  Let’s be shape detectives!  Can we name all of the shapes we see on this Thanksgiving table?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Happy Odd Sock Day!</dc:title>
  <cp:lastModifiedBy>Manousaridis, Tracy</cp:lastModifiedBy>
  <cp:revision>1</cp:revision>
  <dcterms:modified xsi:type="dcterms:W3CDTF">2023-11-15T01:36:23Z</dcterms:modified>
</cp:coreProperties>
</file>