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e36cf6d0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e36cf6d0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13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November 28 - December 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e36cf6d01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e36cf6d01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e36cf6d01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e36cf6d01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e36cf6d01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e36cf6d01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6191775" y="782700"/>
            <a:ext cx="2865300" cy="38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0000FF"/>
                </a:solidFill>
              </a:rPr>
              <a:t>What do we think GIVING TUESDAY is? </a:t>
            </a:r>
            <a:endParaRPr sz="17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7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0000FF"/>
                </a:solidFill>
              </a:rPr>
              <a:t>If we donated 1 quarter today, and then doubled the amount every day for a week …</a:t>
            </a:r>
            <a:endParaRPr sz="17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7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0000FF"/>
                </a:solidFill>
              </a:rPr>
              <a:t>How much money would we be able to donate by the end of the week?</a:t>
            </a:r>
            <a:endParaRPr sz="17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7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0000FF"/>
                </a:solidFill>
              </a:rPr>
              <a:t>What about 2 weeks?</a:t>
            </a:r>
            <a:endParaRPr sz="17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7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0000FF"/>
                </a:solidFill>
              </a:rPr>
              <a:t>A month?</a:t>
            </a:r>
            <a:endParaRPr sz="17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7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720" b="1">
              <a:solidFill>
                <a:srgbClr val="0000FF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82700"/>
            <a:ext cx="5976100" cy="40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232550" y="152400"/>
            <a:ext cx="5815800" cy="6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20" b="1">
                <a:solidFill>
                  <a:srgbClr val="0000FF"/>
                </a:solidFill>
              </a:rPr>
              <a:t>Today is GIVING TUESDAY! </a:t>
            </a:r>
            <a:endParaRPr sz="20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209650" y="153750"/>
            <a:ext cx="4081200" cy="47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9">
                <a:solidFill>
                  <a:srgbClr val="38761D"/>
                </a:solidFill>
              </a:rPr>
              <a:t>This statue of Bill Russell is in City Hall Plaza in Boston.</a:t>
            </a:r>
            <a:endParaRPr sz="1729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729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729">
                <a:solidFill>
                  <a:srgbClr val="38761D"/>
                </a:solidFill>
                <a:highlight>
                  <a:srgbClr val="FFFFFF"/>
                </a:highlight>
              </a:rPr>
              <a:t>Bill Russell, a 6-foot-10-inch center from Monroe, LA., was a five-time NBA MVP and a 12-time All-Star. As Boston’s first African American star athlete, he helped the Celtics win 11 championships in 13 seasons from 1956-69, a feat that no athlete on a major American professional team has duplicated.</a:t>
            </a:r>
            <a:endParaRPr sz="1729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729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9" b="1">
                <a:solidFill>
                  <a:srgbClr val="38761D"/>
                </a:solidFill>
              </a:rPr>
              <a:t>The statue is 8 feet tall! How many inches is that?</a:t>
            </a:r>
            <a:endParaRPr sz="1729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729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9" b="1">
                <a:solidFill>
                  <a:srgbClr val="38761D"/>
                </a:solidFill>
              </a:rPr>
              <a:t>How long ago did he play for the Celtics?</a:t>
            </a:r>
            <a:endParaRPr sz="1729" b="1">
              <a:solidFill>
                <a:srgbClr val="38761D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7713" y="0"/>
            <a:ext cx="465627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167725"/>
            <a:ext cx="8520600" cy="54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F6000"/>
                </a:solidFill>
              </a:rPr>
              <a:t>Today is National Shelter Pets Day!</a:t>
            </a:r>
            <a:endParaRPr b="1">
              <a:solidFill>
                <a:srgbClr val="7F6000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125800" y="712825"/>
            <a:ext cx="8819400" cy="12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Last year, 23,238 animals were adopted at shelters across Massachusetts.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What can we say about the number 23,238? Can we create an expression that equals 23,238? </a:t>
            </a:r>
            <a:endParaRPr sz="1900" b="1">
              <a:solidFill>
                <a:srgbClr val="7F600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11653"/>
            <a:ext cx="9144000" cy="3331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2809350"/>
            <a:ext cx="8520600" cy="20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CC0000"/>
                </a:solidFill>
              </a:rPr>
              <a:t>Today </a:t>
            </a:r>
            <a:r>
              <a:rPr lang="en" sz="2300" b="1">
                <a:solidFill>
                  <a:srgbClr val="CC0000"/>
                </a:solidFill>
              </a:rPr>
              <a:t>is National </a:t>
            </a:r>
            <a:r>
              <a:rPr lang="en" sz="2300" b="1" dirty="0">
                <a:solidFill>
                  <a:srgbClr val="CC0000"/>
                </a:solidFill>
              </a:rPr>
              <a:t>Tie Day!</a:t>
            </a:r>
            <a:endParaRPr sz="2300" b="1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CC0000"/>
                </a:solidFill>
              </a:rPr>
              <a:t>How many ties are on this tie wall?</a:t>
            </a:r>
            <a:endParaRPr sz="2300" b="1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 dirty="0">
                <a:solidFill>
                  <a:srgbClr val="CC0000"/>
                </a:solidFill>
              </a:rPr>
              <a:t>How many different equations can we create to match our math thinking?</a:t>
            </a:r>
            <a:endParaRPr sz="2300" b="1" dirty="0">
              <a:solidFill>
                <a:srgbClr val="CC0000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Macintosh PowerPoint</Application>
  <PresentationFormat>On-screen Show (16:9)</PresentationFormat>
  <Paragraphs>25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What do we think GIVING TUESDAY is?   If we donated 1 quarter today, and then doubled the amount every day for a week …  How much money would we be able to donate by the end of the week?  What about 2 weeks?  A month?  </vt:lpstr>
      <vt:lpstr>This statue of Bill Russell is in City Hall Plaza in Boston.  Bill Russell, a 6-foot-10-inch center from Monroe, LA., was a five-time NBA MVP and a 12-time All-Star. As Boston’s first African American star athlete, he helped the Celtics win 11 championships in 13 seasons from 1956-69, a feat that no athlete on a major American professional team has duplicated.  The statue is 8 feet tall! How many inches is that?  How long ago did he play for the Celtics?</vt:lpstr>
      <vt:lpstr>Today is National Shelter Pets Day!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we think GIVING TUESDAY is?   If we donated 1 quarter today, and then doubled the amount every day for a week …  How much money would we be able to donate by the end of the week?  What about 2 weeks?  A month?  </dc:title>
  <cp:lastModifiedBy>Manousaridis, Tracy</cp:lastModifiedBy>
  <cp:revision>1</cp:revision>
  <dcterms:modified xsi:type="dcterms:W3CDTF">2023-11-26T01:00:51Z</dcterms:modified>
</cp:coreProperties>
</file>