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59" r:id="rId1"/>
  </p:sldMasterIdLst>
  <p:notesMasterIdLst>
    <p:notesMasterId r:id="rId5"/>
  </p:notesMasterIdLst>
  <p:sldIdLst>
    <p:sldId id="256" r:id="rId2"/>
    <p:sldId id="257" r:id="rId3"/>
    <p:sldId id="258" r:id="rId4"/>
  </p:sldIdLst>
  <p:sldSz cx="9144000" cy="5143500" type="screen16x9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0"/>
    <p:restoredTop sz="94637"/>
  </p:normalViewPr>
  <p:slideViewPr>
    <p:cSldViewPr snapToGrid="0">
      <p:cViewPr varScale="1">
        <p:scale>
          <a:sx n="138" d="100"/>
          <a:sy n="138" d="100"/>
        </p:scale>
        <p:origin x="880" y="176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g299957690cd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g299957690cd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</a:rPr>
              <a:t>Week 12</a:t>
            </a:r>
            <a:endParaRPr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</a:rPr>
              <a:t>November 20, 2023</a:t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g299957690cd_0_5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9" name="Google Shape;59;g299957690cd_0_5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g299957690cd_0_6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6" name="Google Shape;66;g299957690cd_0_6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>
            <a:spLocks noGrp="1"/>
          </p:cNvSpPr>
          <p:nvPr>
            <p:ph type="body" idx="1"/>
          </p:nvPr>
        </p:nvSpPr>
        <p:spPr>
          <a:xfrm>
            <a:off x="116099" y="185775"/>
            <a:ext cx="1491027" cy="4818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2500" lnSpcReduction="20000"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 dirty="0">
                <a:solidFill>
                  <a:srgbClr val="4A86E8"/>
                </a:solidFill>
              </a:rPr>
              <a:t>Happy Odd Socks Day!</a:t>
            </a:r>
            <a:endParaRPr b="1" dirty="0">
              <a:solidFill>
                <a:srgbClr val="4A86E8"/>
              </a:solidFill>
            </a:endParaRPr>
          </a:p>
          <a:p>
            <a:pPr marL="0" lvl="0" indent="0" algn="ctr" rtl="0">
              <a:spcBef>
                <a:spcPts val="1200"/>
              </a:spcBef>
              <a:spcAft>
                <a:spcPts val="0"/>
              </a:spcAft>
              <a:buNone/>
            </a:pPr>
            <a:endParaRPr sz="1100" b="1" dirty="0">
              <a:solidFill>
                <a:srgbClr val="4A86E8"/>
              </a:solidFill>
            </a:endParaRPr>
          </a:p>
          <a:p>
            <a:pPr marL="0" lvl="0" indent="0" algn="ctr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 dirty="0">
                <a:solidFill>
                  <a:srgbClr val="4A86E8"/>
                </a:solidFill>
              </a:rPr>
              <a:t>How many socks are here?</a:t>
            </a:r>
            <a:endParaRPr dirty="0">
              <a:solidFill>
                <a:srgbClr val="4A86E8"/>
              </a:solidFill>
            </a:endParaRPr>
          </a:p>
          <a:p>
            <a:pPr marL="0" lvl="0" indent="0" algn="ctr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 dirty="0">
                <a:solidFill>
                  <a:srgbClr val="4A86E8"/>
                </a:solidFill>
              </a:rPr>
              <a:t>How can we count them?</a:t>
            </a:r>
            <a:endParaRPr dirty="0">
              <a:solidFill>
                <a:srgbClr val="4A86E8"/>
              </a:solidFill>
            </a:endParaRPr>
          </a:p>
          <a:p>
            <a:pPr marL="0" lvl="0" indent="0" algn="ctr"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en" dirty="0">
                <a:solidFill>
                  <a:srgbClr val="4A86E8"/>
                </a:solidFill>
              </a:rPr>
              <a:t>What interesting multiplication expressions can we create to match this photo? </a:t>
            </a:r>
            <a:endParaRPr dirty="0">
              <a:solidFill>
                <a:srgbClr val="4A86E8"/>
              </a:solidFill>
            </a:endParaRPr>
          </a:p>
        </p:txBody>
      </p:sp>
      <p:pic>
        <p:nvPicPr>
          <p:cNvPr id="55" name="Google Shape;55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754775" y="846600"/>
            <a:ext cx="3679000" cy="3722350"/>
          </a:xfrm>
          <a:prstGeom prst="rect">
            <a:avLst/>
          </a:prstGeom>
          <a:noFill/>
          <a:ln>
            <a:noFill/>
          </a:ln>
        </p:spPr>
      </p:pic>
      <p:pic>
        <p:nvPicPr>
          <p:cNvPr id="56" name="Google Shape;56;p1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433771" y="846600"/>
            <a:ext cx="3525079" cy="37223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5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5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5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5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p14"/>
          <p:cNvSpPr txBox="1">
            <a:spLocks noGrp="1"/>
          </p:cNvSpPr>
          <p:nvPr>
            <p:ph type="title"/>
          </p:nvPr>
        </p:nvSpPr>
        <p:spPr>
          <a:xfrm>
            <a:off x="75100" y="0"/>
            <a:ext cx="69534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>
                <a:solidFill>
                  <a:srgbClr val="FF9900"/>
                </a:solidFill>
              </a:rPr>
              <a:t>Happy Thanksgiving!</a:t>
            </a:r>
            <a:endParaRPr b="1">
              <a:solidFill>
                <a:srgbClr val="FF9900"/>
              </a:solidFill>
            </a:endParaRPr>
          </a:p>
        </p:txBody>
      </p:sp>
      <p:sp>
        <p:nvSpPr>
          <p:cNvPr id="62" name="Google Shape;62;p14"/>
          <p:cNvSpPr txBox="1"/>
          <p:nvPr/>
        </p:nvSpPr>
        <p:spPr>
          <a:xfrm>
            <a:off x="7094075" y="441200"/>
            <a:ext cx="1997100" cy="449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F9900"/>
                </a:solidFill>
                <a:highlight>
                  <a:srgbClr val="FFFFFF"/>
                </a:highlight>
              </a:rPr>
              <a:t>The event that Americans commonly call the "first Thanksgiving" was celebrated by the Pilgrims after their first harvest in the New World in </a:t>
            </a:r>
            <a:r>
              <a:rPr lang="en">
                <a:solidFill>
                  <a:srgbClr val="FF9900"/>
                </a:solidFill>
              </a:rPr>
              <a:t>October 1621</a:t>
            </a:r>
            <a:r>
              <a:rPr lang="en">
                <a:solidFill>
                  <a:srgbClr val="FF9900"/>
                </a:solidFill>
                <a:highlight>
                  <a:srgbClr val="FFFFFF"/>
                </a:highlight>
              </a:rPr>
              <a:t>. This feast lasted three days and was attended by 90 Native American Wampanoag people and 53 survivors of the Mayflower (Pilgrims).</a:t>
            </a:r>
            <a:endParaRPr>
              <a:solidFill>
                <a:srgbClr val="FF9900"/>
              </a:solidFill>
              <a:highlight>
                <a:srgbClr val="FFFFFF"/>
              </a:highlight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9900"/>
              </a:solidFill>
              <a:highlight>
                <a:srgbClr val="FFFFFF"/>
              </a:highlight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>
                <a:solidFill>
                  <a:srgbClr val="FF9900"/>
                </a:solidFill>
                <a:highlight>
                  <a:srgbClr val="FFFFFF"/>
                </a:highlight>
              </a:rPr>
              <a:t>How long ago was 1621?</a:t>
            </a:r>
            <a:endParaRPr b="1">
              <a:solidFill>
                <a:srgbClr val="FF9900"/>
              </a:solidFill>
              <a:highlight>
                <a:srgbClr val="FFFFFF"/>
              </a:highlight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>
                <a:solidFill>
                  <a:srgbClr val="FF9900"/>
                </a:solidFill>
                <a:highlight>
                  <a:srgbClr val="FFFFFF"/>
                </a:highlight>
              </a:rPr>
              <a:t>How many people attended?</a:t>
            </a:r>
            <a:endParaRPr b="1">
              <a:solidFill>
                <a:srgbClr val="FF9900"/>
              </a:solidFill>
              <a:highlight>
                <a:srgbClr val="FFFFFF"/>
              </a:highlight>
            </a:endParaRPr>
          </a:p>
        </p:txBody>
      </p:sp>
      <p:pic>
        <p:nvPicPr>
          <p:cNvPr id="63" name="Google Shape;63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5100" y="504825"/>
            <a:ext cx="6953250" cy="46386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6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6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6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p15"/>
          <p:cNvSpPr txBox="1">
            <a:spLocks noGrp="1"/>
          </p:cNvSpPr>
          <p:nvPr>
            <p:ph type="body" idx="1"/>
          </p:nvPr>
        </p:nvSpPr>
        <p:spPr>
          <a:xfrm>
            <a:off x="8011325" y="255425"/>
            <a:ext cx="1068300" cy="4313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SzPts val="852"/>
              <a:buNone/>
            </a:pPr>
            <a:r>
              <a:rPr lang="en" sz="1495" b="1">
                <a:solidFill>
                  <a:srgbClr val="274E13"/>
                </a:solidFill>
              </a:rPr>
              <a:t>Franklin Park Trails!</a:t>
            </a:r>
            <a:endParaRPr sz="1495" b="1">
              <a:solidFill>
                <a:srgbClr val="274E13"/>
              </a:solidFill>
            </a:endParaRPr>
          </a:p>
          <a:p>
            <a:pPr marL="0" lvl="0" indent="0" algn="ctr" rtl="0">
              <a:lnSpc>
                <a:spcPct val="95000"/>
              </a:lnSpc>
              <a:spcBef>
                <a:spcPts val="1200"/>
              </a:spcBef>
              <a:spcAft>
                <a:spcPts val="0"/>
              </a:spcAft>
              <a:buSzPts val="852"/>
              <a:buNone/>
            </a:pPr>
            <a:r>
              <a:rPr lang="en" sz="1495">
                <a:solidFill>
                  <a:srgbClr val="274E13"/>
                </a:solidFill>
              </a:rPr>
              <a:t>Estimate the height of the arch on this trail.</a:t>
            </a:r>
            <a:endParaRPr sz="1495">
              <a:solidFill>
                <a:srgbClr val="274E13"/>
              </a:solidFill>
            </a:endParaRPr>
          </a:p>
          <a:p>
            <a:pPr marL="0" lvl="0" indent="0" algn="ctr" rtl="0">
              <a:lnSpc>
                <a:spcPct val="95000"/>
              </a:lnSpc>
              <a:spcBef>
                <a:spcPts val="1200"/>
              </a:spcBef>
              <a:spcAft>
                <a:spcPts val="0"/>
              </a:spcAft>
              <a:buSzPts val="852"/>
              <a:buNone/>
            </a:pPr>
            <a:r>
              <a:rPr lang="en" sz="1495">
                <a:solidFill>
                  <a:srgbClr val="274E13"/>
                </a:solidFill>
              </a:rPr>
              <a:t>What unit would you use to measure?</a:t>
            </a:r>
            <a:endParaRPr sz="1495">
              <a:solidFill>
                <a:srgbClr val="274E13"/>
              </a:solidFill>
            </a:endParaRPr>
          </a:p>
          <a:p>
            <a:pPr marL="0" lvl="0" indent="0" algn="ctr" rtl="0">
              <a:lnSpc>
                <a:spcPct val="95000"/>
              </a:lnSpc>
              <a:spcBef>
                <a:spcPts val="1200"/>
              </a:spcBef>
              <a:spcAft>
                <a:spcPts val="1200"/>
              </a:spcAft>
              <a:buSzPts val="852"/>
              <a:buNone/>
            </a:pPr>
            <a:r>
              <a:rPr lang="en" sz="1495">
                <a:solidFill>
                  <a:srgbClr val="274E13"/>
                </a:solidFill>
              </a:rPr>
              <a:t>How do you know your estimation is close?</a:t>
            </a:r>
            <a:endParaRPr sz="1495">
              <a:solidFill>
                <a:srgbClr val="274E13"/>
              </a:solidFill>
            </a:endParaRPr>
          </a:p>
        </p:txBody>
      </p:sp>
      <p:pic>
        <p:nvPicPr>
          <p:cNvPr id="69" name="Google Shape;69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7937500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6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6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6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131</Words>
  <Application>Microsoft Macintosh PowerPoint</Application>
  <PresentationFormat>On-screen Show (16:9)</PresentationFormat>
  <Paragraphs>16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5" baseType="lpstr">
      <vt:lpstr>Arial</vt:lpstr>
      <vt:lpstr>Simple Light</vt:lpstr>
      <vt:lpstr>PowerPoint Presentation</vt:lpstr>
      <vt:lpstr>Happy Thanksgiving!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cp:lastModifiedBy>Manousaridis, Tracy</cp:lastModifiedBy>
  <cp:revision>1</cp:revision>
  <dcterms:modified xsi:type="dcterms:W3CDTF">2023-11-15T01:43:19Z</dcterms:modified>
</cp:coreProperties>
</file>