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de077dd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de077dd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13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November 28 - December 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de077dd0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de077dd0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de077dd07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de077dd07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de077dd07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de077dd07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4500575" y="307500"/>
            <a:ext cx="4472700" cy="43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FF00FF"/>
                </a:solidFill>
              </a:rPr>
              <a:t>Today is GIVING TUESDAY! </a:t>
            </a:r>
            <a:endParaRPr sz="23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00FF"/>
                </a:solidFill>
              </a:rPr>
              <a:t>What do we think GIVING TUESDAY is? </a:t>
            </a:r>
            <a:endParaRPr sz="1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00FF"/>
                </a:solidFill>
              </a:rPr>
              <a:t>If we donated 1 dime today, and then doubled the amount every day for a week …</a:t>
            </a:r>
            <a:endParaRPr sz="1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00FF"/>
                </a:solidFill>
              </a:rPr>
              <a:t>How much money would we be able to donate by the end of the week?</a:t>
            </a:r>
            <a:endParaRPr sz="1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00FF"/>
                </a:solidFill>
              </a:rPr>
              <a:t>What about 2 weeks?</a:t>
            </a:r>
            <a:endParaRPr sz="1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>
              <a:solidFill>
                <a:srgbClr val="FF00FF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200" y="152400"/>
            <a:ext cx="343870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5325200" y="405325"/>
            <a:ext cx="36060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41B47"/>
                </a:solidFill>
              </a:rPr>
              <a:t>“Stroke of Genius” on the Boston Harborwalk</a:t>
            </a:r>
            <a:endParaRPr sz="2920" b="1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5409050" y="2208350"/>
            <a:ext cx="3522300" cy="26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Estimate the height of this sculpture.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Would you be surprised if we told you it is 12 feet tall?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How tall is that? How many of YOU would be that tall?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21750" y="0"/>
            <a:ext cx="70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BF9000"/>
                </a:solidFill>
              </a:rPr>
              <a:t>Today is Shelter Pets Day</a:t>
            </a:r>
            <a:endParaRPr sz="2920" b="1">
              <a:solidFill>
                <a:srgbClr val="BF9000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7268000" y="653700"/>
            <a:ext cx="1803000" cy="44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These six puppies are ready for adoption!</a:t>
            </a: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Together, these six puppies weigh 25 pounds.</a:t>
            </a: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What is possible?</a:t>
            </a:r>
            <a:endParaRPr sz="1900" b="1">
              <a:solidFill>
                <a:srgbClr val="BF9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50" y="653688"/>
            <a:ext cx="7062374" cy="441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223625"/>
            <a:ext cx="2707200" cy="83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2AA9"/>
                </a:solidFill>
              </a:rPr>
              <a:t>It’s National Tie Day!</a:t>
            </a:r>
            <a:endParaRPr sz="2920" b="1">
              <a:solidFill>
                <a:srgbClr val="002AA9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565425"/>
            <a:ext cx="2707200" cy="30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2AA9"/>
                </a:solidFill>
              </a:rPr>
              <a:t>How many ties are here?</a:t>
            </a:r>
            <a:endParaRPr sz="1900" b="1">
              <a:solidFill>
                <a:srgbClr val="002AA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2AA9"/>
                </a:solidFill>
              </a:rPr>
              <a:t>Where do we see “groups of?”</a:t>
            </a:r>
            <a:endParaRPr sz="1900" b="1">
              <a:solidFill>
                <a:srgbClr val="002AA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02AA9"/>
                </a:solidFill>
              </a:rPr>
              <a:t>How many different expressions can we create that equal 24?</a:t>
            </a:r>
            <a:endParaRPr sz="1900" b="1">
              <a:solidFill>
                <a:srgbClr val="002AA9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2625" y="0"/>
            <a:ext cx="574762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Macintosh PowerPoint</Application>
  <PresentationFormat>On-screen Show (16:9)</PresentationFormat>
  <Paragraphs>23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Today is GIVING TUESDAY!   What do we think GIVING TUESDAY is?   If we donated 1 dime today, and then doubled the amount every day for a week …  How much money would we be able to donate by the end of the week?  What about 2 weeks?  </vt:lpstr>
      <vt:lpstr>“Stroke of Genius” on the Boston Harborwalk </vt:lpstr>
      <vt:lpstr>Today is Shelter Pets Day</vt:lpstr>
      <vt:lpstr>It’s National Tie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is GIVING TUESDAY!   What do we think GIVING TUESDAY is?   If we donated 1 dime today, and then doubled the amount every day for a week …  How much money would we be able to donate by the end of the week?  What about 2 weeks?  </dc:title>
  <cp:lastModifiedBy>Manousaridis, Tracy</cp:lastModifiedBy>
  <cp:revision>1</cp:revision>
  <dcterms:modified xsi:type="dcterms:W3CDTF">2023-11-26T00:59:24Z</dcterms:modified>
</cp:coreProperties>
</file>