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5"/>
  </p:notesMasterIdLst>
  <p:sldIdLst>
    <p:sldId id="256" r:id="rId2"/>
    <p:sldId id="257" r:id="rId3"/>
    <p:sldId id="258" r:id="rId4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37"/>
  </p:normalViewPr>
  <p:slideViewPr>
    <p:cSldViewPr snapToGrid="0">
      <p:cViewPr varScale="1">
        <p:scale>
          <a:sx n="138" d="100"/>
          <a:sy n="138" d="100"/>
        </p:scale>
        <p:origin x="880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9983f3e43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9983f3e43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Week 12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November 20, 2023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29983f3e43a_0_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29983f3e43a_0_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29983f3e43a_0_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29983f3e43a_0_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title"/>
          </p:nvPr>
        </p:nvSpPr>
        <p:spPr>
          <a:xfrm>
            <a:off x="185775" y="104475"/>
            <a:ext cx="3878100" cy="99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>
                <a:solidFill>
                  <a:srgbClr val="0000FF"/>
                </a:solidFill>
              </a:rPr>
              <a:t>Happy Odd Sock Day!</a:t>
            </a:r>
            <a:endParaRPr sz="2920" b="1">
              <a:solidFill>
                <a:srgbClr val="0000FF"/>
              </a:solidFill>
            </a:endParaRPr>
          </a:p>
        </p:txBody>
      </p:sp>
      <p:sp>
        <p:nvSpPr>
          <p:cNvPr id="55" name="Google Shape;55;p13"/>
          <p:cNvSpPr txBox="1">
            <a:spLocks noGrp="1"/>
          </p:cNvSpPr>
          <p:nvPr>
            <p:ph type="body" idx="1"/>
          </p:nvPr>
        </p:nvSpPr>
        <p:spPr>
          <a:xfrm>
            <a:off x="185775" y="1637100"/>
            <a:ext cx="3634200" cy="350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0000FF"/>
                </a:solidFill>
              </a:rPr>
              <a:t>What do we notice?</a:t>
            </a:r>
            <a:endParaRPr sz="1900" b="1">
              <a:solidFill>
                <a:srgbClr val="0000FF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0000FF"/>
                </a:solidFill>
              </a:rPr>
              <a:t>How many socks do we see?</a:t>
            </a:r>
            <a:endParaRPr sz="1900" b="1">
              <a:solidFill>
                <a:srgbClr val="0000FF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0000FF"/>
                </a:solidFill>
              </a:rPr>
              <a:t>How do we see them?</a:t>
            </a:r>
            <a:endParaRPr sz="1900" b="1">
              <a:solidFill>
                <a:srgbClr val="0000FF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 b="1">
                <a:solidFill>
                  <a:srgbClr val="0000FF"/>
                </a:solidFill>
              </a:rPr>
              <a:t>Let’s write an expression to match our great math thinking! </a:t>
            </a:r>
            <a:endParaRPr sz="1900" b="1">
              <a:solidFill>
                <a:srgbClr val="0000FF"/>
              </a:solidFill>
            </a:endParaRPr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39359" y="0"/>
            <a:ext cx="5004643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/>
                                        <p:tgtEl>
                                          <p:spTgt spid="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/>
                                        <p:tgtEl>
                                          <p:spTgt spid="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>
            <a:spLocks noGrp="1"/>
          </p:cNvSpPr>
          <p:nvPr>
            <p:ph type="body" idx="1"/>
          </p:nvPr>
        </p:nvSpPr>
        <p:spPr>
          <a:xfrm>
            <a:off x="7895225" y="487650"/>
            <a:ext cx="1248900" cy="408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45818E"/>
                </a:solidFill>
              </a:rPr>
              <a:t>How many turtles are sunning at Jamaica Pond?</a:t>
            </a:r>
            <a:endParaRPr sz="1900" b="1">
              <a:solidFill>
                <a:srgbClr val="45818E"/>
              </a:solidFill>
            </a:endParaRPr>
          </a:p>
          <a:p>
            <a:pPr marL="0" lvl="0" indent="0" algn="ctr" rtl="0">
              <a:lnSpc>
                <a:spcPct val="10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 b="1">
                <a:solidFill>
                  <a:srgbClr val="45818E"/>
                </a:solidFill>
              </a:rPr>
              <a:t>How many turtle legs is that?</a:t>
            </a:r>
            <a:endParaRPr sz="1900" b="1">
              <a:solidFill>
                <a:srgbClr val="45818E"/>
              </a:solidFill>
            </a:endParaRPr>
          </a:p>
        </p:txBody>
      </p:sp>
      <p:pic>
        <p:nvPicPr>
          <p:cNvPr id="62" name="Google Shape;6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5675" y="388075"/>
            <a:ext cx="7809549" cy="4476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>
            <a:spLocks noGrp="1"/>
          </p:cNvSpPr>
          <p:nvPr>
            <p:ph type="title"/>
          </p:nvPr>
        </p:nvSpPr>
        <p:spPr>
          <a:xfrm>
            <a:off x="81275" y="0"/>
            <a:ext cx="6432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>
                <a:solidFill>
                  <a:srgbClr val="980000"/>
                </a:solidFill>
              </a:rPr>
              <a:t>Happy Thanksgiving!</a:t>
            </a:r>
            <a:endParaRPr sz="2920">
              <a:solidFill>
                <a:srgbClr val="980000"/>
              </a:solidFill>
            </a:endParaRPr>
          </a:p>
        </p:txBody>
      </p:sp>
      <p:sp>
        <p:nvSpPr>
          <p:cNvPr id="68" name="Google Shape;68;p15"/>
          <p:cNvSpPr txBox="1">
            <a:spLocks noGrp="1"/>
          </p:cNvSpPr>
          <p:nvPr>
            <p:ph type="body" idx="1"/>
          </p:nvPr>
        </p:nvSpPr>
        <p:spPr>
          <a:xfrm>
            <a:off x="6710925" y="1152475"/>
            <a:ext cx="21213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980000"/>
                </a:solidFill>
              </a:rPr>
              <a:t>What can we say about the shapes on this Thanksgiving table?</a:t>
            </a:r>
            <a:endParaRPr sz="1900">
              <a:solidFill>
                <a:srgbClr val="9800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>
                <a:solidFill>
                  <a:srgbClr val="980000"/>
                </a:solidFill>
              </a:rPr>
              <a:t>Can we name all of the shapes we see?</a:t>
            </a:r>
            <a:endParaRPr sz="1900">
              <a:solidFill>
                <a:srgbClr val="980000"/>
              </a:solidFill>
            </a:endParaRPr>
          </a:p>
        </p:txBody>
      </p:sp>
      <p:pic>
        <p:nvPicPr>
          <p:cNvPr id="69" name="Google Shape;69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5400000">
            <a:off x="1048613" y="-368289"/>
            <a:ext cx="4497601" cy="64322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81</Words>
  <Application>Microsoft Macintosh PowerPoint</Application>
  <PresentationFormat>On-screen Show (16:9)</PresentationFormat>
  <Paragraphs>12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5" baseType="lpstr">
      <vt:lpstr>Arial</vt:lpstr>
      <vt:lpstr>Simple Light</vt:lpstr>
      <vt:lpstr>Happy Odd Sock Day!</vt:lpstr>
      <vt:lpstr>PowerPoint Presentation</vt:lpstr>
      <vt:lpstr>Happy Thanksgiving!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Happy Odd Sock Day!</dc:title>
  <cp:lastModifiedBy>Manousaridis, Tracy</cp:lastModifiedBy>
  <cp:revision>1</cp:revision>
  <dcterms:modified xsi:type="dcterms:W3CDTF">2023-11-15T01:39:10Z</dcterms:modified>
</cp:coreProperties>
</file>