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8cc0a786b2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8cc0a786b2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8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 23 - 27, 2023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8ff819a20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8ff819a20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907106e8ec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907106e8ec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907106e8e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907106e8ec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907106e8ec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907106e8ec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63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20124D"/>
                </a:solidFill>
              </a:rPr>
              <a:t>Scary Spiders!</a:t>
            </a:r>
            <a:endParaRPr sz="2920" b="1">
              <a:solidFill>
                <a:srgbClr val="20124D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565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0124D"/>
                </a:solidFill>
              </a:rPr>
              <a:t>What do we notice?</a:t>
            </a:r>
            <a:endParaRPr sz="230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0124D"/>
                </a:solidFill>
              </a:rPr>
              <a:t>How can we compare these spiders?</a:t>
            </a:r>
            <a:endParaRPr sz="230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0124D"/>
                </a:solidFill>
              </a:rPr>
              <a:t>Which one is the SMALLEST?</a:t>
            </a:r>
            <a:endParaRPr sz="2300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20124D"/>
                </a:solidFill>
              </a:rPr>
              <a:t>Which one is the BIGGEST?</a:t>
            </a:r>
            <a:endParaRPr sz="2300">
              <a:solidFill>
                <a:srgbClr val="20124D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6762" y="0"/>
            <a:ext cx="526722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7721125" y="127725"/>
            <a:ext cx="1381500" cy="8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274E13"/>
                </a:solidFill>
              </a:rPr>
              <a:t>It’s World Kangaroo Day!</a:t>
            </a:r>
            <a:endParaRPr sz="1920" b="1">
              <a:solidFill>
                <a:srgbClr val="274E13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7790725" y="1288775"/>
            <a:ext cx="1311900" cy="328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274E13"/>
                </a:solidFill>
              </a:rPr>
              <a:t>How many kangaroos are in this photo?</a:t>
            </a:r>
            <a:endParaRPr sz="1700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274E13"/>
                </a:solidFill>
              </a:rPr>
              <a:t>How many different ways can we represent the number </a:t>
            </a:r>
            <a:r>
              <a:rPr lang="en" sz="1700" b="1">
                <a:solidFill>
                  <a:srgbClr val="274E13"/>
                </a:solidFill>
              </a:rPr>
              <a:t>5</a:t>
            </a:r>
            <a:r>
              <a:rPr lang="en" sz="1700">
                <a:solidFill>
                  <a:srgbClr val="274E13"/>
                </a:solidFill>
              </a:rPr>
              <a:t>?</a:t>
            </a:r>
            <a:endParaRPr sz="1700">
              <a:solidFill>
                <a:srgbClr val="274E13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" y="0"/>
            <a:ext cx="771713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812750"/>
            <a:ext cx="2463300" cy="37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CC4125"/>
                </a:solidFill>
              </a:rPr>
              <a:t>What do we notice?</a:t>
            </a:r>
            <a:endParaRPr sz="2300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CC4125"/>
                </a:solidFill>
              </a:rPr>
              <a:t>What do we wonder?</a:t>
            </a:r>
            <a:endParaRPr sz="2300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CC4125"/>
                </a:solidFill>
              </a:rPr>
              <a:t>What can we name this graph?</a:t>
            </a:r>
            <a:endParaRPr sz="2300">
              <a:solidFill>
                <a:srgbClr val="CC4125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6347" y="0"/>
            <a:ext cx="605765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127725"/>
            <a:ext cx="8520600" cy="76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E69138"/>
                </a:solidFill>
              </a:rPr>
              <a:t>Happy Pumpkin Day!</a:t>
            </a:r>
            <a:endParaRPr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9900"/>
                </a:solidFill>
              </a:rPr>
              <a:t>How can we compare these pumpkins? </a:t>
            </a:r>
            <a:endParaRPr b="1">
              <a:solidFill>
                <a:srgbClr val="FF9900"/>
              </a:solidFill>
            </a:endParaRPr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7825" y="952050"/>
            <a:ext cx="4145000" cy="414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2215848"/>
            <a:ext cx="2683827" cy="2683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08525" y="3178725"/>
            <a:ext cx="1516274" cy="125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58050" y="69650"/>
            <a:ext cx="1300500" cy="92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38761D"/>
                </a:solidFill>
              </a:rPr>
              <a:t>Happy World Lemur Day!</a:t>
            </a:r>
            <a:endParaRPr sz="2320" b="1">
              <a:solidFill>
                <a:srgbClr val="38761D"/>
              </a:solidFill>
            </a:endParaRPr>
          </a:p>
        </p:txBody>
      </p:sp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1" y="1822875"/>
            <a:ext cx="1409858" cy="274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rgbClr val="38761D"/>
                </a:solidFill>
              </a:rPr>
              <a:t>How many Lemurs do we see?</a:t>
            </a:r>
            <a:endParaRPr sz="1700" dirty="0">
              <a:solidFill>
                <a:srgbClr val="38761D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dirty="0">
                <a:solidFill>
                  <a:srgbClr val="38761D"/>
                </a:solidFill>
              </a:rPr>
              <a:t>How many different expressions can we create that equal 5?</a:t>
            </a:r>
            <a:endParaRPr sz="1700" dirty="0">
              <a:solidFill>
                <a:srgbClr val="38761D"/>
              </a:solidFill>
            </a:endParaRPr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9859" y="0"/>
            <a:ext cx="7734134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</Words>
  <Application>Microsoft Macintosh PowerPoint</Application>
  <PresentationFormat>On-screen Show (16:9)</PresentationFormat>
  <Paragraphs>18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Scary Spiders!</vt:lpstr>
      <vt:lpstr>It’s World Kangaroo Day!</vt:lpstr>
      <vt:lpstr>PowerPoint Presentation</vt:lpstr>
      <vt:lpstr>Happy Pumpkin Day! How can we compare these pumpkins? </vt:lpstr>
      <vt:lpstr>Happy World Lemur 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Scary Spiders!</dc:title>
  <cp:lastModifiedBy>Manousaridis, Tracy</cp:lastModifiedBy>
  <cp:revision>1</cp:revision>
  <dcterms:modified xsi:type="dcterms:W3CDTF">2023-10-19T00:22:59Z</dcterms:modified>
</cp:coreProperties>
</file>