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fbfc006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fbfc006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23 - 27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053fa04a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053fa04a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053fa04a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053fa04a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053fa04a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053fa04a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9053fa04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9053fa04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242325" y="212800"/>
            <a:ext cx="503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783F04"/>
                </a:solidFill>
              </a:rPr>
              <a:t>What an amazing web!</a:t>
            </a:r>
            <a:endParaRPr sz="2920">
              <a:solidFill>
                <a:srgbClr val="783F04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70850" y="785500"/>
            <a:ext cx="2008500" cy="37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7F6000"/>
                </a:solidFill>
              </a:rPr>
              <a:t>It takes an average spider about 45 minutes to spin her web.</a:t>
            </a:r>
            <a:endParaRPr sz="1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7F6000"/>
                </a:solidFill>
              </a:rPr>
              <a:t>A typical spider spins a new web every day.</a:t>
            </a:r>
            <a:endParaRPr sz="1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7F6000"/>
                </a:solidFill>
              </a:rPr>
              <a:t>How much time does she spend spinning webs each week?</a:t>
            </a:r>
            <a:endParaRPr sz="1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7F6000"/>
                </a:solidFill>
              </a:rPr>
              <a:t>How much time is that in a month?</a:t>
            </a:r>
            <a:endParaRPr sz="1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7F6000"/>
                </a:solidFill>
              </a:rPr>
              <a:t>A year?</a:t>
            </a:r>
            <a:endParaRPr sz="1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7F6000"/>
                </a:solidFill>
              </a:rPr>
              <a:t>Fun Fact! Many spiders are actually great recyclers, they eat their webs!</a:t>
            </a:r>
            <a:endParaRPr sz="1300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5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325" y="998500"/>
            <a:ext cx="6863200" cy="401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59525" y="150950"/>
            <a:ext cx="64506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BF9000"/>
                </a:solidFill>
              </a:rPr>
              <a:t>Today is World Kangaroo Day!</a:t>
            </a:r>
            <a:endParaRPr sz="2920" b="1">
              <a:solidFill>
                <a:srgbClr val="BF9000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6594825" y="789525"/>
            <a:ext cx="2449800" cy="37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F9000"/>
                </a:solidFill>
                <a:highlight>
                  <a:srgbClr val="FFFFFF"/>
                </a:highlight>
              </a:rPr>
              <a:t>Kangaroos are the largest marsupials alive today. </a:t>
            </a:r>
            <a:endParaRPr sz="1500">
              <a:solidFill>
                <a:srgbClr val="BF9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F9000"/>
                </a:solidFill>
                <a:highlight>
                  <a:srgbClr val="FFFFFF"/>
                </a:highlight>
              </a:rPr>
              <a:t>The largest species of kangaroo (by weight) is the red kangaroo, which can stand more than         </a:t>
            </a:r>
            <a:r>
              <a:rPr lang="en" sz="1500" b="1">
                <a:solidFill>
                  <a:srgbClr val="BF9000"/>
                </a:solidFill>
                <a:highlight>
                  <a:srgbClr val="FFFFFF"/>
                </a:highlight>
              </a:rPr>
              <a:t>5 feet</a:t>
            </a:r>
            <a:r>
              <a:rPr lang="en" sz="1500">
                <a:solidFill>
                  <a:srgbClr val="BF9000"/>
                </a:solidFill>
                <a:highlight>
                  <a:srgbClr val="FFFFFF"/>
                </a:highlight>
              </a:rPr>
              <a:t> tall—not including a </a:t>
            </a:r>
            <a:r>
              <a:rPr lang="en" sz="1500" b="1">
                <a:solidFill>
                  <a:srgbClr val="BF9000"/>
                </a:solidFill>
                <a:highlight>
                  <a:srgbClr val="FFFFFF"/>
                </a:highlight>
              </a:rPr>
              <a:t>3-foot</a:t>
            </a:r>
            <a:r>
              <a:rPr lang="en" sz="1500">
                <a:solidFill>
                  <a:srgbClr val="BF9000"/>
                </a:solidFill>
                <a:highlight>
                  <a:srgbClr val="FFFFFF"/>
                </a:highlight>
              </a:rPr>
              <a:t>-long tail—and weigh </a:t>
            </a:r>
            <a:r>
              <a:rPr lang="en" sz="1500" b="1">
                <a:solidFill>
                  <a:srgbClr val="BF9000"/>
                </a:solidFill>
                <a:highlight>
                  <a:srgbClr val="FFFFFF"/>
                </a:highlight>
              </a:rPr>
              <a:t>180 pounds</a:t>
            </a:r>
            <a:r>
              <a:rPr lang="en" sz="1500">
                <a:solidFill>
                  <a:srgbClr val="BF9000"/>
                </a:solidFill>
                <a:highlight>
                  <a:srgbClr val="FFFFFF"/>
                </a:highlight>
              </a:rPr>
              <a:t>. </a:t>
            </a:r>
            <a:endParaRPr sz="1500">
              <a:solidFill>
                <a:srgbClr val="BF9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F9000"/>
                </a:solidFill>
                <a:highlight>
                  <a:srgbClr val="FFFFFF"/>
                </a:highlight>
              </a:rPr>
              <a:t>How do this compare to your size and weight? </a:t>
            </a:r>
            <a:endParaRPr sz="1500">
              <a:solidFill>
                <a:srgbClr val="BF9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BF9000"/>
                </a:solidFill>
                <a:highlight>
                  <a:srgbClr val="FFFFFF"/>
                </a:highlight>
              </a:rPr>
              <a:t>How many time TALLER or HEAVIER is the red kangaroo than you?</a:t>
            </a:r>
            <a:endParaRPr sz="1500">
              <a:solidFill>
                <a:srgbClr val="BF9000"/>
              </a:solidFill>
              <a:highlight>
                <a:srgbClr val="FFFFFF"/>
              </a:highlight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5" y="789525"/>
            <a:ext cx="6450450" cy="43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854650" y="1079775"/>
            <a:ext cx="1289400" cy="34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C27BA0"/>
                </a:solidFill>
              </a:rPr>
              <a:t>What do we notice?</a:t>
            </a:r>
            <a:endParaRPr sz="1300" b="1">
              <a:solidFill>
                <a:srgbClr val="C27BA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C27BA0"/>
                </a:solidFill>
              </a:rPr>
              <a:t>What do we wonder?</a:t>
            </a:r>
            <a:endParaRPr sz="1300" b="1">
              <a:solidFill>
                <a:srgbClr val="C27BA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b="1">
                <a:solidFill>
                  <a:srgbClr val="C27BA0"/>
                </a:solidFill>
              </a:rPr>
              <a:t>What’s going on in this data visualization?</a:t>
            </a:r>
            <a:endParaRPr sz="1300" b="1">
              <a:solidFill>
                <a:srgbClr val="C27BA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785465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139325" y="92875"/>
            <a:ext cx="2171400" cy="9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9900"/>
                </a:solidFill>
              </a:rPr>
              <a:t>Happy Pumpkin Day!</a:t>
            </a:r>
            <a:endParaRPr sz="2920" b="1">
              <a:solidFill>
                <a:srgbClr val="FF9900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139325" y="1718375"/>
            <a:ext cx="2241000" cy="28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What do we notice?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What do we wonder?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How can we use math to determine how many pumpkins are in this pyramid?</a:t>
            </a:r>
            <a:endParaRPr sz="1900" b="1">
              <a:solidFill>
                <a:srgbClr val="FF9900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3351" y="0"/>
            <a:ext cx="666064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6234900" y="952075"/>
            <a:ext cx="2728800" cy="31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9900FF"/>
                </a:solidFill>
              </a:rPr>
              <a:t>How many different expressions can we create to match the volume of this irregular prism?</a:t>
            </a:r>
            <a:endParaRPr b="1">
              <a:solidFill>
                <a:srgbClr val="9900FF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611727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Macintosh PowerPoint</Application>
  <PresentationFormat>On-screen Show (16:9)</PresentationFormat>
  <Paragraphs>22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What an amazing web!</vt:lpstr>
      <vt:lpstr>Today is World Kangaroo Day!</vt:lpstr>
      <vt:lpstr>PowerPoint Presentation</vt:lpstr>
      <vt:lpstr>Happy Pumpkin Day!</vt:lpstr>
      <vt:lpstr>How many different expressions can we create to match the volume of this irregular prism?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an amazing web!</dc:title>
  <cp:lastModifiedBy>Manousaridis, Tracy</cp:lastModifiedBy>
  <cp:revision>1</cp:revision>
  <dcterms:modified xsi:type="dcterms:W3CDTF">2023-10-19T00:34:47Z</dcterms:modified>
</cp:coreProperties>
</file>