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cc50ba8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cc50ba8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October 16 - 20,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World Food Day!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cc50ba83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cc50ba83a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cc50ba83a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cc50ba83a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8cc50ba83a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8cc50ba83a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cc50ba83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8cc50ba83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6966025" y="152400"/>
            <a:ext cx="2178000" cy="465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Food is seen as a basic human right, and yet </a:t>
            </a: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one in nine 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people globally experience chronic hunger.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What does that mean?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What can we say about </a:t>
            </a: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90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 people? 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900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9,000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90,000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900,000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 people? (</a:t>
            </a:r>
            <a:r>
              <a:rPr lang="en" sz="1900" i="1">
                <a:solidFill>
                  <a:srgbClr val="38761D"/>
                </a:solidFill>
                <a:highlight>
                  <a:srgbClr val="FFFFFF"/>
                </a:highlight>
              </a:rPr>
              <a:t>about the population of Metro Boston)</a:t>
            </a:r>
            <a:endParaRPr sz="1900" i="1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chemeClr val="lt1"/>
                </a:highlight>
              </a:rPr>
              <a:t>Why does it matter?</a:t>
            </a:r>
            <a:endParaRPr sz="1900" i="1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The current U.S. population is </a:t>
            </a: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360,000,000 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people.</a:t>
            </a:r>
            <a:endParaRPr sz="1900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The current world population is close to </a:t>
            </a: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8.1 billion </a:t>
            </a:r>
            <a:r>
              <a:rPr lang="en" sz="1900">
                <a:solidFill>
                  <a:srgbClr val="38761D"/>
                </a:solidFill>
                <a:highlight>
                  <a:srgbClr val="FFFFFF"/>
                </a:highlight>
              </a:rPr>
              <a:t>people.</a:t>
            </a:r>
            <a:endParaRPr sz="1900" b="1">
              <a:solidFill>
                <a:srgbClr val="38761D"/>
              </a:solidFill>
              <a:highlight>
                <a:srgbClr val="FFFFFF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0" y="1255650"/>
            <a:ext cx="7007501" cy="328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52400" y="152400"/>
            <a:ext cx="67191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71" b="1">
                <a:solidFill>
                  <a:srgbClr val="38761D"/>
                </a:solidFill>
                <a:highlight>
                  <a:schemeClr val="lt1"/>
                </a:highlight>
              </a:rPr>
              <a:t>Today is World Food Day</a:t>
            </a:r>
            <a:endParaRPr sz="2471" b="1">
              <a:solidFill>
                <a:srgbClr val="38761D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566025" y="281475"/>
            <a:ext cx="583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000FF"/>
                </a:solidFill>
              </a:rPr>
              <a:t>The Franklin Park Zoo Playground 10,000 square feet of fun!</a:t>
            </a:r>
            <a:endParaRPr sz="2320" b="1">
              <a:solidFill>
                <a:srgbClr val="0000F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13350"/>
            <a:ext cx="8520600" cy="7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000FF"/>
                </a:solidFill>
              </a:rPr>
              <a:t>If the playground is one big rectangle, what is possible?</a:t>
            </a:r>
            <a:endParaRPr sz="2300">
              <a:solidFill>
                <a:srgbClr val="0000FF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68724"/>
            <a:ext cx="9144001" cy="277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954525" y="190350"/>
            <a:ext cx="3877800" cy="8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FF00FF"/>
                </a:solidFill>
              </a:rPr>
              <a:t>Happy Chocolate Cupcake Day!</a:t>
            </a:r>
            <a:endParaRPr sz="2920">
              <a:solidFill>
                <a:srgbClr val="FF00FF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4954500" y="1337850"/>
            <a:ext cx="38778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FF"/>
                </a:solidFill>
                <a:highlight>
                  <a:srgbClr val="FFFFFF"/>
                </a:highlight>
              </a:rPr>
              <a:t>On November 2, 2011, Georgetown Cupcake created a cupcake weighing close to </a:t>
            </a:r>
            <a:r>
              <a:rPr lang="en" sz="1900">
                <a:solidFill>
                  <a:srgbClr val="FF00FF"/>
                </a:solidFill>
              </a:rPr>
              <a:t>2,600 lbs</a:t>
            </a:r>
            <a:r>
              <a:rPr lang="en" sz="1900">
                <a:solidFill>
                  <a:srgbClr val="FF00FF"/>
                </a:solidFill>
                <a:highlight>
                  <a:srgbClr val="FFFFFF"/>
                </a:highlight>
              </a:rPr>
              <a:t>, according to Guinness World Records. </a:t>
            </a:r>
            <a:endParaRPr sz="1900">
              <a:solidFill>
                <a:srgbClr val="FF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FF"/>
                </a:solidFill>
                <a:highlight>
                  <a:srgbClr val="FFFFFF"/>
                </a:highlight>
              </a:rPr>
              <a:t>What are some FACTOR PAIRS of 2,600?</a:t>
            </a:r>
            <a:endParaRPr sz="1900">
              <a:solidFill>
                <a:srgbClr val="FF00F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FF00FF"/>
                </a:solidFill>
                <a:highlight>
                  <a:srgbClr val="FFFFFF"/>
                </a:highlight>
              </a:rPr>
              <a:t>How do you know we have them all?</a:t>
            </a:r>
            <a:endParaRPr sz="1900">
              <a:solidFill>
                <a:srgbClr val="FF00FF"/>
              </a:solidFill>
              <a:highlight>
                <a:srgbClr val="FFFFFF"/>
              </a:highlight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1875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6118800" y="1277175"/>
            <a:ext cx="2713500" cy="16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AA84F"/>
                </a:solidFill>
              </a:rPr>
              <a:t>Which one doesn’t belong?</a:t>
            </a:r>
            <a:endParaRPr sz="2900" b="1">
              <a:solidFill>
                <a:srgbClr val="6AA84F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59061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69675" y="0"/>
            <a:ext cx="3332400" cy="3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900" b="1">
                <a:solidFill>
                  <a:srgbClr val="274E13"/>
                </a:solidFill>
                <a:highlight>
                  <a:schemeClr val="lt1"/>
                </a:highlight>
              </a:rPr>
              <a:t>‘Mashujaa’ is the Swahili word for ‘Heroes,’ and because of this, Mashujaa Day is also called ‘Heroes’ Day’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900" b="1">
                <a:solidFill>
                  <a:srgbClr val="274E13"/>
                </a:solidFill>
              </a:rPr>
              <a:t>Kenya gained her independence in 1963!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900" b="1">
                <a:solidFill>
                  <a:srgbClr val="274E13"/>
                </a:solidFill>
              </a:rPr>
              <a:t>Is 60 years a long time for a country to be independent?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900" b="1">
                <a:solidFill>
                  <a:srgbClr val="274E13"/>
                </a:solidFill>
              </a:rPr>
              <a:t>What are all of the factor pairs of 60?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900" b="1">
                <a:solidFill>
                  <a:srgbClr val="274E13"/>
                </a:solidFill>
              </a:rPr>
              <a:t>How do we know when we have all of them?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0850" y="0"/>
            <a:ext cx="566314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Macintosh PowerPoint</Application>
  <PresentationFormat>On-screen Show (16:9)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The Franklin Park Zoo Playground 10,000 square feet of fun!</vt:lpstr>
      <vt:lpstr>Happy Chocolate Cupcake Day!</vt:lpstr>
      <vt:lpstr>Which one doesn’t belong?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2023-10-15T15:51:31Z</dcterms:modified>
</cp:coreProperties>
</file>