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c6f5beb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c6f5beb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October 16 - 20,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World Food Day!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c6f5beb0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c6f5beb0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c6f5beb0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8c6f5beb0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8c6f5beb0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8c6f5beb07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c6f5beb0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c6f5beb0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94525" y="296575"/>
            <a:ext cx="23355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71" b="1">
                <a:solidFill>
                  <a:srgbClr val="1C4587"/>
                </a:solidFill>
                <a:highlight>
                  <a:srgbClr val="FFFFFF"/>
                </a:highlight>
              </a:rPr>
              <a:t>Today is World Food Day</a:t>
            </a:r>
            <a:endParaRPr sz="2471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Food is seen as a basic human right, and yet </a:t>
            </a: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one in nine 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people globally experience chronic hunger.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What does that mean?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What can we say about </a:t>
            </a: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90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 people? 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900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9,000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90,000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900,000</a:t>
            </a: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 people? (</a:t>
            </a:r>
            <a:r>
              <a:rPr lang="en" sz="1900" i="1">
                <a:solidFill>
                  <a:srgbClr val="1C4587"/>
                </a:solidFill>
                <a:highlight>
                  <a:srgbClr val="FFFFFF"/>
                </a:highlight>
              </a:rPr>
              <a:t>about the population of Metro Boston)</a:t>
            </a:r>
            <a:endParaRPr sz="1900" i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1C4587"/>
                </a:solidFill>
                <a:highlight>
                  <a:srgbClr val="FFFFFF"/>
                </a:highlight>
              </a:rPr>
              <a:t>Why does it matter?</a:t>
            </a:r>
            <a:endParaRPr sz="1900">
              <a:solidFill>
                <a:srgbClr val="1C4587"/>
              </a:solidFill>
              <a:highlight>
                <a:srgbClr val="FFFFFF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8277" y="296563"/>
            <a:ext cx="6446347" cy="455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8046025" y="109350"/>
            <a:ext cx="999000" cy="48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Fallon Field has the biggest slide in Boston!</a:t>
            </a:r>
            <a:endParaRPr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Estimate the length of the slide.</a:t>
            </a:r>
            <a:endParaRPr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How can you use clues in the photo to help?</a:t>
            </a:r>
            <a:endParaRPr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What unit of measure would you use?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795030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19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E06666"/>
                </a:solidFill>
              </a:rPr>
              <a:t>Celebrate Chocolate Cupcake Day!</a:t>
            </a:r>
            <a:endParaRPr sz="2920" b="1"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850850"/>
            <a:ext cx="4197300" cy="27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Estimate</a:t>
            </a:r>
            <a:r>
              <a:rPr lang="en" sz="2300">
                <a:solidFill>
                  <a:srgbClr val="E06666"/>
                </a:solidFill>
              </a:rPr>
              <a:t> the number of cupcakes on display here.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How can we use </a:t>
            </a:r>
            <a:r>
              <a:rPr lang="en" sz="2300" b="1">
                <a:solidFill>
                  <a:srgbClr val="E06666"/>
                </a:solidFill>
              </a:rPr>
              <a:t>arrays</a:t>
            </a:r>
            <a:r>
              <a:rPr lang="en" sz="2300">
                <a:solidFill>
                  <a:srgbClr val="E06666"/>
                </a:solidFill>
              </a:rPr>
              <a:t> to help us?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Write an </a:t>
            </a:r>
            <a:r>
              <a:rPr lang="en" sz="2300" b="1">
                <a:solidFill>
                  <a:srgbClr val="E06666"/>
                </a:solidFill>
              </a:rPr>
              <a:t>equation</a:t>
            </a:r>
            <a:r>
              <a:rPr lang="en" sz="2300">
                <a:solidFill>
                  <a:srgbClr val="E06666"/>
                </a:solidFill>
              </a:rPr>
              <a:t> to represent your mathematical thinking!</a:t>
            </a:r>
            <a:endParaRPr sz="2300">
              <a:solidFill>
                <a:srgbClr val="E06666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025" y="0"/>
            <a:ext cx="447297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68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D85C6"/>
                </a:solidFill>
              </a:rPr>
              <a:t>Which one doesn’t belong?</a:t>
            </a:r>
            <a:endParaRPr sz="2920">
              <a:solidFill>
                <a:srgbClr val="3D85C6"/>
              </a:solidFill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0689"/>
            <a:ext cx="9143999" cy="45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4203050" y="174150"/>
            <a:ext cx="4690800" cy="3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  <a:highlight>
                  <a:srgbClr val="FFFFFF"/>
                </a:highlight>
              </a:rPr>
              <a:t>Today is Mashujaa Day in Kenya!</a:t>
            </a:r>
            <a:endParaRPr sz="230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CC0000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4295925" y="1137850"/>
            <a:ext cx="4539600" cy="3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900" b="1">
                <a:solidFill>
                  <a:srgbClr val="CC0000"/>
                </a:solidFill>
                <a:highlight>
                  <a:schemeClr val="lt1"/>
                </a:highlight>
              </a:rPr>
              <a:t>‘Mashujaa’ is the Swahili word for ‘Heroes,’ and because of this, Mashujaa Day is also called ‘Heroes’ Day’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900" b="1">
                <a:solidFill>
                  <a:srgbClr val="CC0000"/>
                </a:solidFill>
              </a:rPr>
              <a:t>Today is the 60th anniversary of Kenya’s independence!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900" b="1">
                <a:solidFill>
                  <a:srgbClr val="CC0000"/>
                </a:solidFill>
              </a:rPr>
              <a:t>Is 60 years a long time?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900" b="1">
                <a:solidFill>
                  <a:srgbClr val="CC0000"/>
                </a:solidFill>
              </a:rPr>
              <a:t>What are some factor pairs of 60?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900" b="1">
                <a:solidFill>
                  <a:srgbClr val="CC0000"/>
                </a:solidFill>
              </a:rPr>
              <a:t>How do we know when we have all of them?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431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Macintosh PowerPoint</Application>
  <PresentationFormat>On-screen Show (16:9)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PowerPoint Presentation</vt:lpstr>
      <vt:lpstr>Celebrate Chocolate Cupcake Day! </vt:lpstr>
      <vt:lpstr>Which one doesn’t belong?</vt:lpstr>
      <vt:lpstr>Today is Mashujaa Day in Kenya!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2023-10-15T15:50:05Z</dcterms:modified>
</cp:coreProperties>
</file>