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5dc289e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5dc289e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10-13,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7bbc8011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7bbc8011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7bbc8011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87bbc80117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7bbc8011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7bbc8011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266025" y="0"/>
            <a:ext cx="4495500" cy="10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8E7CC3"/>
                </a:solidFill>
              </a:rPr>
              <a:t>Celebrate Indigenous Peoples’ Day!</a:t>
            </a:r>
            <a:endParaRPr sz="2920" b="1">
              <a:solidFill>
                <a:srgbClr val="8E7CC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942025" y="1189350"/>
            <a:ext cx="5035500" cy="37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dirty="0">
                <a:solidFill>
                  <a:srgbClr val="674EA7"/>
                </a:solidFill>
              </a:rPr>
              <a:t>Let’s be shape detectives!</a:t>
            </a:r>
            <a:endParaRPr sz="2300" dirty="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dirty="0">
                <a:solidFill>
                  <a:srgbClr val="674EA7"/>
                </a:solidFill>
              </a:rPr>
              <a:t>What interesting shapes can we find in “Making Connections” by Jake </a:t>
            </a:r>
            <a:r>
              <a:rPr lang="en" sz="2300" dirty="0" err="1">
                <a:solidFill>
                  <a:srgbClr val="674EA7"/>
                </a:solidFill>
              </a:rPr>
              <a:t>Ginga</a:t>
            </a:r>
            <a:r>
              <a:rPr lang="en" sz="2300" dirty="0">
                <a:solidFill>
                  <a:srgbClr val="674EA7"/>
                </a:solidFill>
              </a:rPr>
              <a:t>?</a:t>
            </a:r>
            <a:endParaRPr sz="2300" dirty="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dirty="0">
                <a:solidFill>
                  <a:srgbClr val="674EA7"/>
                </a:solidFill>
              </a:rPr>
              <a:t>Choose a shape and sketch it.</a:t>
            </a:r>
            <a:endParaRPr sz="2300" dirty="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dirty="0">
                <a:solidFill>
                  <a:srgbClr val="674EA7"/>
                </a:solidFill>
              </a:rPr>
              <a:t>Now sketch a shape that is the same in ONE way and different in ONE way.</a:t>
            </a:r>
            <a:endParaRPr sz="2300" dirty="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900" dirty="0">
              <a:solidFill>
                <a:srgbClr val="CC4125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5" y="0"/>
            <a:ext cx="37696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8065000" y="784350"/>
            <a:ext cx="1079100" cy="37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27BA0"/>
                </a:solidFill>
              </a:rPr>
              <a:t>How can we use MATH to determine how many pastries are here?</a:t>
            </a:r>
            <a:endParaRPr sz="1300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C27BA0"/>
                </a:solidFill>
              </a:rPr>
              <a:t>Write an equation to match your math thinking!</a:t>
            </a:r>
            <a:endParaRPr sz="1300">
              <a:solidFill>
                <a:srgbClr val="C27BA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806500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025" y="853388"/>
            <a:ext cx="7620000" cy="38957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108025" y="155575"/>
            <a:ext cx="7533000" cy="8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20">
                <a:solidFill>
                  <a:srgbClr val="0000FF"/>
                </a:solidFill>
              </a:rPr>
              <a:t>Today is Cultural Diversity Day in Uruguay!</a:t>
            </a:r>
            <a:endParaRPr sz="2920">
              <a:solidFill>
                <a:srgbClr val="0000FF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7728025" y="1270350"/>
            <a:ext cx="1303500" cy="3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</a:rPr>
              <a:t>Uruguay became an independent nation in 1828.</a:t>
            </a:r>
            <a:endParaRPr sz="160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0000FF"/>
                </a:solidFill>
              </a:rPr>
              <a:t>How long ago was that?</a:t>
            </a:r>
            <a:endParaRPr sz="16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4105300"/>
            <a:ext cx="6370800" cy="7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160" b="1">
                <a:solidFill>
                  <a:srgbClr val="5B0F00"/>
                </a:solidFill>
              </a:rPr>
              <a:t>Happy m&amp;m Day!</a:t>
            </a:r>
            <a:endParaRPr sz="2160" b="1">
              <a:solidFill>
                <a:srgbClr val="5B0F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en" sz="1960" b="1">
                <a:solidFill>
                  <a:srgbClr val="5B0F00"/>
                </a:solidFill>
              </a:rPr>
              <a:t>Inside this box is an array. What might it look like?</a:t>
            </a:r>
            <a:endParaRPr sz="1960" b="1">
              <a:solidFill>
                <a:srgbClr val="5B0F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"/>
            <a:ext cx="9144001" cy="4226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2594" y="3619350"/>
            <a:ext cx="2021400" cy="1524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Macintosh PowerPoint</Application>
  <PresentationFormat>On-screen Show (16:9)</PresentationFormat>
  <Paragraphs>14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Celebrate Indigenous Peoples’ Day!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Celebrate Indigenous Peoples’ Day!</dc:title>
  <cp:lastModifiedBy>Manousaridis, Tracy</cp:lastModifiedBy>
  <cp:revision>1</cp:revision>
  <dcterms:modified xsi:type="dcterms:W3CDTF">2023-10-03T22:53:27Z</dcterms:modified>
</cp:coreProperties>
</file>