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cc3cc41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cc3cc41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7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October 16 - 20, 2023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World Food Day!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cc3cc411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cc3cc411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8cc3cc411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8cc3cc4113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cc3cc4113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cc3cc4113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cc3cc4113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cc3cc4113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5967025" y="190350"/>
            <a:ext cx="2997000" cy="46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  <a:highlight>
                  <a:srgbClr val="FFFFFF"/>
                </a:highlight>
              </a:rPr>
              <a:t>Food is seen as a basic human right, and yet </a:t>
            </a:r>
            <a:r>
              <a:rPr lang="en" sz="1900" b="1">
                <a:solidFill>
                  <a:srgbClr val="4C1130"/>
                </a:solidFill>
                <a:highlight>
                  <a:srgbClr val="FFFFFF"/>
                </a:highlight>
              </a:rPr>
              <a:t>one in nine </a:t>
            </a:r>
            <a:r>
              <a:rPr lang="en" sz="1900">
                <a:solidFill>
                  <a:srgbClr val="4C1130"/>
                </a:solidFill>
                <a:highlight>
                  <a:srgbClr val="FFFFFF"/>
                </a:highlight>
              </a:rPr>
              <a:t>people globally experience chronic hunger.</a:t>
            </a:r>
            <a:endParaRPr sz="1900">
              <a:solidFill>
                <a:srgbClr val="4C113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  <a:highlight>
                  <a:srgbClr val="FFFFFF"/>
                </a:highlight>
              </a:rPr>
              <a:t>What does that mean?</a:t>
            </a:r>
            <a:endParaRPr sz="1900">
              <a:solidFill>
                <a:srgbClr val="4C113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  <a:highlight>
                  <a:srgbClr val="FFFFFF"/>
                </a:highlight>
              </a:rPr>
              <a:t>What can we say about </a:t>
            </a:r>
            <a:r>
              <a:rPr lang="en" sz="1900" b="1">
                <a:solidFill>
                  <a:srgbClr val="4C1130"/>
                </a:solidFill>
                <a:highlight>
                  <a:srgbClr val="FFFFFF"/>
                </a:highlight>
              </a:rPr>
              <a:t>90</a:t>
            </a:r>
            <a:r>
              <a:rPr lang="en" sz="1900">
                <a:solidFill>
                  <a:srgbClr val="4C1130"/>
                </a:solidFill>
                <a:highlight>
                  <a:srgbClr val="FFFFFF"/>
                </a:highlight>
              </a:rPr>
              <a:t> people? </a:t>
            </a:r>
            <a:endParaRPr sz="1900">
              <a:solidFill>
                <a:srgbClr val="4C113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C1130"/>
                </a:solidFill>
                <a:highlight>
                  <a:srgbClr val="FFFFFF"/>
                </a:highlight>
              </a:rPr>
              <a:t>900</a:t>
            </a:r>
            <a:r>
              <a:rPr lang="en" sz="1900">
                <a:solidFill>
                  <a:srgbClr val="4C1130"/>
                </a:solidFill>
                <a:highlight>
                  <a:srgbClr val="FFFFFF"/>
                </a:highlight>
              </a:rPr>
              <a:t> people?</a:t>
            </a:r>
            <a:endParaRPr sz="1900">
              <a:solidFill>
                <a:srgbClr val="4C113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C1130"/>
                </a:solidFill>
                <a:highlight>
                  <a:srgbClr val="FFFFFF"/>
                </a:highlight>
              </a:rPr>
              <a:t>9,000</a:t>
            </a:r>
            <a:r>
              <a:rPr lang="en" sz="1900">
                <a:solidFill>
                  <a:srgbClr val="4C1130"/>
                </a:solidFill>
                <a:highlight>
                  <a:srgbClr val="FFFFFF"/>
                </a:highlight>
              </a:rPr>
              <a:t> people?</a:t>
            </a:r>
            <a:endParaRPr sz="1900">
              <a:solidFill>
                <a:srgbClr val="4C113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4C1130"/>
                </a:solidFill>
                <a:highlight>
                  <a:srgbClr val="FFFFFF"/>
                </a:highlight>
              </a:rPr>
              <a:t>Why does it matter?</a:t>
            </a:r>
            <a:endParaRPr sz="1900">
              <a:solidFill>
                <a:srgbClr val="4C1130"/>
              </a:solidFill>
              <a:highlight>
                <a:srgbClr val="FFFFFF"/>
              </a:highlight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58325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266025" y="445025"/>
            <a:ext cx="4566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74EA7"/>
                </a:solidFill>
              </a:rPr>
              <a:t>Look at this perfect web!</a:t>
            </a:r>
            <a:endParaRPr b="1">
              <a:solidFill>
                <a:srgbClr val="674EA7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266000" y="1152475"/>
            <a:ext cx="4566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74EA7"/>
                </a:solidFill>
              </a:rPr>
              <a:t>Charlotte (my spider friend) started spinning this web at 11:45 Sunday morning. </a:t>
            </a:r>
            <a:endParaRPr sz="190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74EA7"/>
                </a:solidFill>
              </a:rPr>
              <a:t>It took her 45 minutes to complete it.</a:t>
            </a:r>
            <a:endParaRPr sz="190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74EA7"/>
                </a:solidFill>
              </a:rPr>
              <a:t>What time was she done?</a:t>
            </a:r>
            <a:endParaRPr sz="190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74EA7"/>
                </a:solidFill>
              </a:rPr>
              <a:t>What interesting shapes do we see in her orb?</a:t>
            </a:r>
            <a:endParaRPr sz="1900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674EA7"/>
                </a:solidFill>
              </a:rPr>
              <a:t>Surprisingly, most spiders eat their webs. What great recyclers!!! </a:t>
            </a:r>
            <a:endParaRPr sz="1900">
              <a:solidFill>
                <a:srgbClr val="674EA7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10402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75525" y="149850"/>
            <a:ext cx="2457000" cy="8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b="1">
                <a:solidFill>
                  <a:srgbClr val="A64D79"/>
                </a:solidFill>
              </a:rPr>
              <a:t>Let’s celebrate Chocolate Cupcake Day with these lovely cupcakes!</a:t>
            </a:r>
            <a:endParaRPr sz="1920" b="1">
              <a:solidFill>
                <a:srgbClr val="A64D79"/>
              </a:solidFill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175500" y="1607850"/>
            <a:ext cx="2457000" cy="29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4D79"/>
                </a:solidFill>
              </a:rPr>
              <a:t>How many cupcakes are here?</a:t>
            </a:r>
            <a:endParaRPr sz="19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64D79"/>
                </a:solidFill>
              </a:rPr>
              <a:t>How can we use arrays to help us?</a:t>
            </a:r>
            <a:endParaRPr sz="19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A64D79"/>
                </a:solidFill>
              </a:rPr>
              <a:t>Let’s represent our math thinking with an equation!</a:t>
            </a:r>
            <a:endParaRPr sz="1900">
              <a:solidFill>
                <a:srgbClr val="A64D79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257" y="0"/>
            <a:ext cx="6368737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5364100" y="464425"/>
            <a:ext cx="3576000" cy="41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How many giant spider LEGS are on this lawn?</a:t>
            </a:r>
            <a:endParaRPr sz="23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How many small spider LEGS?</a:t>
            </a:r>
            <a:endParaRPr sz="23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Can we use “groups of” to help us?</a:t>
            </a:r>
            <a:endParaRPr sz="23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434343"/>
                </a:solidFill>
              </a:rPr>
              <a:t>How many legs altogether?</a:t>
            </a:r>
            <a:endParaRPr sz="2300" b="1">
              <a:solidFill>
                <a:srgbClr val="434343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04450" y="46450"/>
            <a:ext cx="6827100" cy="4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  <a:highlight>
                  <a:srgbClr val="FFFFFF"/>
                </a:highlight>
              </a:rPr>
              <a:t>Today is Mashujaa Day in Kenya!</a:t>
            </a:r>
            <a:endParaRPr sz="1900" b="1">
              <a:solidFill>
                <a:srgbClr val="38761D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rgbClr val="CC0000"/>
              </a:solidFill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7001200" y="524425"/>
            <a:ext cx="2089800" cy="43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38761D"/>
                </a:solidFill>
                <a:highlight>
                  <a:schemeClr val="lt1"/>
                </a:highlight>
              </a:rPr>
              <a:t>‘Mashujaa’ is the Swahili word for ‘Heroes,’ and because of this, Mashujaa Day is also called ‘Heroes’ Day’</a:t>
            </a:r>
            <a:endParaRPr sz="15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15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500" b="1">
                <a:solidFill>
                  <a:srgbClr val="38761D"/>
                </a:solidFill>
              </a:rPr>
              <a:t>Today is the 60th anniversary of Kenya’s independence!</a:t>
            </a:r>
            <a:endParaRPr sz="15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 sz="1500" b="1">
                <a:solidFill>
                  <a:srgbClr val="38761D"/>
                </a:solidFill>
              </a:rPr>
              <a:t>Is 60 years a long time?</a:t>
            </a:r>
            <a:endParaRPr sz="1500" b="1">
              <a:solidFill>
                <a:srgbClr val="38761D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 sz="1500" b="1">
                <a:solidFill>
                  <a:srgbClr val="38761D"/>
                </a:solidFill>
              </a:rPr>
              <a:t>How many different expressions can we create that equal 60? </a:t>
            </a:r>
            <a:endParaRPr sz="1500" b="1">
              <a:solidFill>
                <a:srgbClr val="38761D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50" y="524425"/>
            <a:ext cx="6827074" cy="454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Macintosh PowerPoint</Application>
  <PresentationFormat>On-screen Show (16:9)</PresentationFormat>
  <Paragraphs>29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Look at this perfect web!</vt:lpstr>
      <vt:lpstr>Let’s celebrate Chocolate Cupcake Day with these lovely cupcakes!</vt:lpstr>
      <vt:lpstr>PowerPoint Presentation</vt:lpstr>
      <vt:lpstr>Today is Mashujaa Day in Kenya!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2023-10-15T15:49:21Z</dcterms:modified>
</cp:coreProperties>
</file>