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5dbe345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5dbe345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10-13,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7af0e08e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7af0e08e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7af0e08e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7af0e08e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7af0e08e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7af0e08e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08025" y="176850"/>
            <a:ext cx="3685500" cy="5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 b="1">
                <a:solidFill>
                  <a:srgbClr val="0B5394"/>
                </a:solidFill>
              </a:rPr>
              <a:t>Celebrate Indigenous Peoples’ Day!</a:t>
            </a:r>
            <a:endParaRPr sz="2620" b="1">
              <a:solidFill>
                <a:srgbClr val="0B5394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229525" y="1405350"/>
            <a:ext cx="3456000" cy="3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Let’s be shape detectives!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What interesting shapes can we find in “Crabflation” by Jake Ginga?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Choose a shape and sketch it.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Now sketch a shape that is the same in ONE way and different in ONE way.</a:t>
            </a:r>
            <a:endParaRPr sz="2300">
              <a:solidFill>
                <a:srgbClr val="0B5394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7957" y="0"/>
            <a:ext cx="515604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7344025" y="325350"/>
            <a:ext cx="1606500" cy="42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957" b="1">
                <a:solidFill>
                  <a:srgbClr val="351C75"/>
                </a:solidFill>
              </a:rPr>
              <a:t>Where do we see “groups of” at the Jamaica Plain Farmers Market?</a:t>
            </a:r>
            <a:endParaRPr sz="1957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957" b="1">
                <a:solidFill>
                  <a:srgbClr val="351C75"/>
                </a:solidFill>
              </a:rPr>
              <a:t>Is this an array?</a:t>
            </a:r>
            <a:endParaRPr sz="1957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957" b="1">
                <a:solidFill>
                  <a:srgbClr val="351C75"/>
                </a:solidFill>
              </a:rPr>
              <a:t>Why or why not?</a:t>
            </a:r>
            <a:endParaRPr sz="1957" b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665">
              <a:solidFill>
                <a:srgbClr val="351C75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00" y="210225"/>
            <a:ext cx="7074025" cy="465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8025" y="155575"/>
            <a:ext cx="1539000" cy="8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chemeClr val="accent1"/>
                </a:solidFill>
              </a:rPr>
              <a:t>Today is Cultural Diversity Day in Uruguay!</a:t>
            </a:r>
            <a:endParaRPr sz="2320">
              <a:solidFill>
                <a:schemeClr val="accent1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08025" y="2188350"/>
            <a:ext cx="15390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Uruguay became an independent nation in 1828.</a:t>
            </a:r>
            <a:endParaRPr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1"/>
                </a:solidFill>
              </a:rPr>
              <a:t>How long ago was that?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1450" y="155575"/>
            <a:ext cx="7301550" cy="46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5143500" y="445025"/>
            <a:ext cx="36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Celebrate m&amp;m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5143500" y="1634850"/>
            <a:ext cx="3688800" cy="29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Estimate how many m&amp;m’s are in each pack.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many packs are here?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i="1">
                <a:solidFill>
                  <a:srgbClr val="CC0000"/>
                </a:solidFill>
              </a:rPr>
              <a:t>About</a:t>
            </a:r>
            <a:r>
              <a:rPr lang="en" sz="2300">
                <a:solidFill>
                  <a:srgbClr val="CC0000"/>
                </a:solidFill>
              </a:rPr>
              <a:t> how many m&amp;m’s altogether!</a:t>
            </a:r>
            <a:endParaRPr sz="2300">
              <a:solidFill>
                <a:srgbClr val="CC00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Macintosh PowerPoint</Application>
  <PresentationFormat>On-screen Show (16:9)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Celebrate Indigenous Peoples’ Day!</vt:lpstr>
      <vt:lpstr>PowerPoint Presentation</vt:lpstr>
      <vt:lpstr>Today is Cultural Diversity Day in Uruguay!</vt:lpstr>
      <vt:lpstr>Celebrate m&amp;m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Celebrate Indigenous Peoples’ Day!</dc:title>
  <cp:lastModifiedBy>Manousaridis, Tracy</cp:lastModifiedBy>
  <cp:revision>1</cp:revision>
  <dcterms:modified xsi:type="dcterms:W3CDTF">2023-10-03T22:17:05Z</dcterms:modified>
</cp:coreProperties>
</file>