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93760ec525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93760ec525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9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October 30 - Nov. 3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93760ec525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93760ec525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93760ec525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93760ec525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93760ec525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93760ec525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93760ec525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293760ec525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196325" y="340275"/>
            <a:ext cx="1963200" cy="67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FF9900"/>
                </a:solidFill>
              </a:rPr>
              <a:t>Today is National Candy Corn Day!</a:t>
            </a:r>
            <a:endParaRPr sz="2320" b="1">
              <a:solidFill>
                <a:srgbClr val="FF9900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196325" y="2224925"/>
            <a:ext cx="2144100" cy="23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9900"/>
                </a:solidFill>
              </a:rPr>
              <a:t>How many candies are here?</a:t>
            </a:r>
            <a:endParaRPr sz="190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FF9900"/>
                </a:solidFill>
              </a:rPr>
              <a:t>Can we figure it out WITHOUT counting?</a:t>
            </a:r>
            <a:endParaRPr sz="1900" b="1">
              <a:solidFill>
                <a:srgbClr val="FF9900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3940" y="0"/>
            <a:ext cx="656007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7800325" y="157050"/>
            <a:ext cx="1282500" cy="484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20">
                <a:solidFill>
                  <a:srgbClr val="9900FF"/>
                </a:solidFill>
              </a:rPr>
              <a:t>What do we notice?</a:t>
            </a:r>
            <a:endParaRPr sz="2020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020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20">
                <a:solidFill>
                  <a:srgbClr val="9900FF"/>
                </a:solidFill>
              </a:rPr>
              <a:t>What do we wonder?</a:t>
            </a:r>
            <a:endParaRPr sz="2020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020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20">
                <a:solidFill>
                  <a:srgbClr val="9900FF"/>
                </a:solidFill>
              </a:rPr>
              <a:t>Let’s create an equation to match our thinking?</a:t>
            </a:r>
            <a:endParaRPr sz="2020">
              <a:solidFill>
                <a:srgbClr val="9900FF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" y="0"/>
            <a:ext cx="772007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7272625" y="117800"/>
            <a:ext cx="1871400" cy="90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120" b="1">
                <a:solidFill>
                  <a:srgbClr val="0C343D"/>
                </a:solidFill>
              </a:rPr>
              <a:t>November is Manatee Appreciation Month!</a:t>
            </a:r>
            <a:endParaRPr sz="2120" b="1">
              <a:solidFill>
                <a:srgbClr val="0C343D"/>
              </a:solidFill>
            </a:endParaRPr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7329150" y="1845375"/>
            <a:ext cx="1814700" cy="314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C343D"/>
                </a:solidFill>
              </a:rPr>
              <a:t>Together, these three baby manatees weigh 150 kilograms.</a:t>
            </a:r>
            <a:endParaRPr sz="1900" b="1">
              <a:solidFill>
                <a:srgbClr val="0C343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0C343D"/>
                </a:solidFill>
              </a:rPr>
              <a:t>What is possible?</a:t>
            </a:r>
            <a:endParaRPr sz="1900" b="1">
              <a:solidFill>
                <a:srgbClr val="0C343D"/>
              </a:solidFill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875" y="213638"/>
            <a:ext cx="7198749" cy="4533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7518950" y="117800"/>
            <a:ext cx="1625100" cy="90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720" b="1">
                <a:solidFill>
                  <a:srgbClr val="38761D"/>
                </a:solidFill>
              </a:rPr>
              <a:t>Today is Thanksgiving Day in Liberia!</a:t>
            </a:r>
            <a:endParaRPr sz="1720" b="1">
              <a:solidFill>
                <a:srgbClr val="38761D"/>
              </a:solidFill>
            </a:endParaRPr>
          </a:p>
        </p:txBody>
      </p:sp>
      <p:sp>
        <p:nvSpPr>
          <p:cNvPr id="75" name="Google Shape;75;p16"/>
          <p:cNvSpPr txBox="1">
            <a:spLocks noGrp="1"/>
          </p:cNvSpPr>
          <p:nvPr>
            <p:ph type="body" idx="1"/>
          </p:nvPr>
        </p:nvSpPr>
        <p:spPr>
          <a:xfrm>
            <a:off x="7590925" y="1779950"/>
            <a:ext cx="1439700" cy="278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38761D"/>
                </a:solidFill>
              </a:rPr>
              <a:t>Let’s talk about the shapes we see in these traditional West African dishes!</a:t>
            </a:r>
            <a:endParaRPr sz="1700">
              <a:solidFill>
                <a:srgbClr val="38761D"/>
              </a:solidFill>
            </a:endParaRPr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51895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>
            <a:spLocks noGrp="1"/>
          </p:cNvSpPr>
          <p:nvPr>
            <p:ph type="title"/>
          </p:nvPr>
        </p:nvSpPr>
        <p:spPr>
          <a:xfrm>
            <a:off x="78525" y="104750"/>
            <a:ext cx="7334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1984"/>
              <a:buFont typeface="Arial"/>
              <a:buNone/>
            </a:pPr>
            <a:r>
              <a:rPr lang="en" sz="2620" b="1">
                <a:solidFill>
                  <a:srgbClr val="38761D"/>
                </a:solidFill>
              </a:rPr>
              <a:t>Today is Bunka no Hi, Japanese Culture Day!</a:t>
            </a:r>
            <a:endParaRPr>
              <a:solidFill>
                <a:srgbClr val="38761D"/>
              </a:solidFill>
            </a:endParaRPr>
          </a:p>
        </p:txBody>
      </p:sp>
      <p:sp>
        <p:nvSpPr>
          <p:cNvPr id="82" name="Google Shape;82;p17"/>
          <p:cNvSpPr txBox="1">
            <a:spLocks noGrp="1"/>
          </p:cNvSpPr>
          <p:nvPr>
            <p:ph type="body" idx="1"/>
          </p:nvPr>
        </p:nvSpPr>
        <p:spPr>
          <a:xfrm>
            <a:off x="7499300" y="899925"/>
            <a:ext cx="1544400" cy="366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8761D"/>
                </a:solidFill>
              </a:rPr>
              <a:t>How many different shapes can we identify in this origami crane?</a:t>
            </a:r>
            <a:endParaRPr sz="17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38761D"/>
                </a:solidFill>
              </a:rPr>
              <a:t>Sketch one of the shapes, now sketch another shape that is DIFFERENT in one way.</a:t>
            </a:r>
            <a:endParaRPr sz="1700">
              <a:solidFill>
                <a:srgbClr val="38761D"/>
              </a:solidFill>
            </a:endParaRPr>
          </a:p>
        </p:txBody>
      </p:sp>
      <p:pic>
        <p:nvPicPr>
          <p:cNvPr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525" y="899925"/>
            <a:ext cx="7334710" cy="412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</Words>
  <Application>Microsoft Macintosh PowerPoint</Application>
  <PresentationFormat>On-screen Show (16:9)</PresentationFormat>
  <Paragraphs>18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Simple Light</vt:lpstr>
      <vt:lpstr>Today is National Candy Corn Day!</vt:lpstr>
      <vt:lpstr>What do we notice?  What do we wonder?  Let’s create an equation to match our thinking?</vt:lpstr>
      <vt:lpstr>November is Manatee Appreciation Month!</vt:lpstr>
      <vt:lpstr>Today is Thanksgiving Day in Liberia!</vt:lpstr>
      <vt:lpstr>Today is Bunka no Hi, Japanese Culture Day!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Today is National Candy Corn Day!</dc:title>
  <cp:lastModifiedBy>Manousaridis, Tracy</cp:lastModifiedBy>
  <cp:revision>1</cp:revision>
  <dcterms:modified xsi:type="dcterms:W3CDTF">2023-10-27T11:43:25Z</dcterms:modified>
</cp:coreProperties>
</file>