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c9a43388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c9a43388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7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October 16 - 20, 2023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World Food Day!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c9a433880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c9a433880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8c9a43388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8c9a433880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8c9a433880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8c9a433880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8c9a433880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8c9a433880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edingamerica.org/our-work/our-approach/reduce-food-wast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7141525" y="190350"/>
            <a:ext cx="1917000" cy="481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i="1">
                <a:solidFill>
                  <a:srgbClr val="274E13"/>
                </a:solidFill>
                <a:highlight>
                  <a:srgbClr val="FFFFFF"/>
                </a:highlight>
              </a:rPr>
              <a:t>Feeding America</a:t>
            </a:r>
            <a:r>
              <a:rPr lang="en" sz="1700" b="1">
                <a:solidFill>
                  <a:srgbClr val="274E13"/>
                </a:solidFill>
                <a:highlight>
                  <a:srgbClr val="FFFFFF"/>
                </a:highlight>
              </a:rPr>
              <a:t> turns $1 into 10 meals!</a:t>
            </a:r>
            <a:endParaRPr sz="17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i="1">
                <a:solidFill>
                  <a:srgbClr val="274E13"/>
                </a:solidFill>
              </a:rPr>
              <a:t>Feeding America</a:t>
            </a:r>
            <a:r>
              <a:rPr lang="en" sz="1300">
                <a:solidFill>
                  <a:srgbClr val="274E13"/>
                </a:solidFill>
              </a:rPr>
              <a:t> works with manufacturers and retailers to donate </a:t>
            </a:r>
            <a:r>
              <a:rPr lang="en" sz="1300">
                <a:solidFill>
                  <a:srgbClr val="274E13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food that would otherwise go to waste.</a:t>
            </a:r>
            <a:r>
              <a:rPr lang="en" sz="1300">
                <a:solidFill>
                  <a:srgbClr val="274E13"/>
                </a:solidFill>
              </a:rPr>
              <a:t> Truckloads of food they are unable to sell are donated. That rescued food then travels to food banks throughout the country. </a:t>
            </a:r>
            <a:endParaRPr sz="1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4E13"/>
                </a:solidFill>
              </a:rPr>
              <a:t>If they can turn $1 into 10 meals, how many meals can they make with $20?</a:t>
            </a:r>
            <a:endParaRPr sz="1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4E13"/>
                </a:solidFill>
              </a:rPr>
              <a:t>$50?  $100?   $1,000?</a:t>
            </a:r>
            <a:endParaRPr sz="1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274E13"/>
                </a:solidFill>
              </a:rPr>
              <a:t>Do we see a pattern?</a:t>
            </a:r>
            <a:endParaRPr sz="1300">
              <a:solidFill>
                <a:srgbClr val="274E13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500" y="325350"/>
            <a:ext cx="6939024" cy="457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54025" y="95850"/>
            <a:ext cx="2119500" cy="9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This is one of the Franklin Park Playgrounds</a:t>
            </a:r>
            <a:endParaRPr sz="1900" b="1">
              <a:solidFill>
                <a:srgbClr val="0000FF"/>
              </a:solidFill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121525" y="1513350"/>
            <a:ext cx="2052000" cy="30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How LONG do we think the slide structure is?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How can we use the clues in the photo to help us estimate?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What would you measure it in?</a:t>
            </a:r>
            <a:endParaRPr sz="19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1053025" y="0"/>
            <a:ext cx="7467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5B0F00"/>
                </a:solidFill>
              </a:rPr>
              <a:t>Happy Chocolate Cupcake Day!</a:t>
            </a:r>
            <a:endParaRPr sz="2920">
              <a:solidFill>
                <a:srgbClr val="5B0F00"/>
              </a:solidFill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7627525" y="666750"/>
            <a:ext cx="1377000" cy="43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B0F00"/>
                </a:solidFill>
              </a:rPr>
              <a:t>This is ONE batch of fresh baked chocolate cupcakes!</a:t>
            </a:r>
            <a:endParaRPr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B0F00"/>
                </a:solidFill>
              </a:rPr>
              <a:t>How many cupcakes would be in 2 batches?</a:t>
            </a:r>
            <a:endParaRPr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B0F00"/>
                </a:solidFill>
              </a:rPr>
              <a:t>3 batches? 4 batches? 5 batches? 10 batches?</a:t>
            </a:r>
            <a:endParaRPr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5B0F00"/>
                </a:solidFill>
              </a:rPr>
              <a:t>Do we see a pattern?</a:t>
            </a:r>
            <a:endParaRPr>
              <a:solidFill>
                <a:srgbClr val="5B0F00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66750"/>
            <a:ext cx="7467600" cy="447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416500"/>
            <a:ext cx="2811600" cy="31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CC4125"/>
                </a:solidFill>
              </a:rPr>
              <a:t>Which one doesn’t belong?</a:t>
            </a:r>
            <a:endParaRPr sz="2900" b="1">
              <a:solidFill>
                <a:srgbClr val="CC4125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1160" y="0"/>
            <a:ext cx="582283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104450" y="139325"/>
            <a:ext cx="7410600" cy="8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  <a:highlight>
                  <a:srgbClr val="FFFFFF"/>
                </a:highlight>
              </a:rPr>
              <a:t>Today is Mashujaa Day in Kenya!</a:t>
            </a:r>
            <a:endParaRPr sz="190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  <a:highlight>
                  <a:srgbClr val="FFFFFF"/>
                </a:highlight>
              </a:rPr>
              <a:t>‘Mashujaa’ is the Swahili word for ‘Heroes,’ and because of this, Mashujaa Day is also called ‘Heroes’ Day’</a:t>
            </a:r>
            <a:endParaRPr sz="3500">
              <a:solidFill>
                <a:srgbClr val="CC0000"/>
              </a:solidFill>
            </a:endParaRPr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7515050" y="1245350"/>
            <a:ext cx="1629000" cy="36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700">
                <a:solidFill>
                  <a:srgbClr val="CC0000"/>
                </a:solidFill>
              </a:rPr>
              <a:t>Today is the 60th anniversary of Kenya’s independence!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700">
                <a:solidFill>
                  <a:srgbClr val="CC0000"/>
                </a:solidFill>
              </a:rPr>
              <a:t>Is 60 years a long time?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en" sz="1700">
                <a:solidFill>
                  <a:srgbClr val="CC0000"/>
                </a:solidFill>
              </a:rPr>
              <a:t>How many different expressions can we create that equal 60? 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75" y="1245350"/>
            <a:ext cx="7410550" cy="370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242</Words>
  <Application>Microsoft Macintosh PowerPoint</Application>
  <PresentationFormat>On-screen Show (16:9)</PresentationFormat>
  <Paragraphs>23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 Presentation</vt:lpstr>
      <vt:lpstr>This is one of the Franklin Park Playgrounds</vt:lpstr>
      <vt:lpstr>Happy Chocolate Cupcake Day!</vt:lpstr>
      <vt:lpstr>PowerPoint Presentation</vt:lpstr>
      <vt:lpstr>Today is Mashujaa Day in Kenya! ‘Mashujaa’ is the Swahili word for ‘Heroes,’ and because of this, Mashujaa Day is also called ‘Heroes’ Day’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2023-10-15T15:47:41Z</dcterms:modified>
</cp:coreProperties>
</file>