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5df41b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5df41b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10-13,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7b4fc5e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7b4fc5e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7b4fc5e7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7b4fc5e7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87b4fc5e7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87b4fc5e7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5373025" y="365850"/>
            <a:ext cx="3631500" cy="9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34F5C"/>
                </a:solidFill>
              </a:rPr>
              <a:t>Celebrate Indigenous Peoples’ Day!</a:t>
            </a:r>
            <a:endParaRPr sz="2920" b="1">
              <a:solidFill>
                <a:srgbClr val="134F5C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5211025" y="2255850"/>
            <a:ext cx="3793500" cy="27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34F5C"/>
                </a:solidFill>
              </a:rPr>
              <a:t>Let’s be shape detectives!</a:t>
            </a:r>
            <a:endParaRPr sz="2300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134F5C"/>
                </a:solidFill>
              </a:rPr>
              <a:t>What interesting shapes can we find in “You are Not Less You are More” by Jake Ginga?</a:t>
            </a:r>
            <a:endParaRPr sz="2300">
              <a:solidFill>
                <a:srgbClr val="134F5C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0304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03850"/>
            <a:ext cx="17403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0124D"/>
                </a:solidFill>
              </a:rPr>
              <a:t>Pie! Yum!</a:t>
            </a:r>
            <a:endParaRPr sz="2900" b="1">
              <a:solidFill>
                <a:srgbClr val="20124D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48525" y="1445850"/>
            <a:ext cx="2025000" cy="31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How many half-pies do we see?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How many WHOLE pies is that?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How did you figure it out?</a:t>
            </a:r>
            <a:endParaRPr sz="1900" b="1">
              <a:solidFill>
                <a:srgbClr val="20124D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909" y="0"/>
            <a:ext cx="684908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0" y="128925"/>
            <a:ext cx="7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Today is the Day of Cultural Diversity In Uruguay</a:t>
            </a:r>
            <a:endParaRPr sz="2320" b="1">
              <a:solidFill>
                <a:srgbClr val="7F6000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6763525" y="1017725"/>
            <a:ext cx="22680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7F6000"/>
                </a:solidFill>
              </a:rPr>
              <a:t>How many hands do we see?</a:t>
            </a:r>
            <a:endParaRPr sz="21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7F6000"/>
                </a:solidFill>
              </a:rPr>
              <a:t>How many fingers do we see?</a:t>
            </a:r>
            <a:endParaRPr sz="21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b="1">
                <a:solidFill>
                  <a:srgbClr val="7F6000"/>
                </a:solidFill>
              </a:rPr>
              <a:t>How many PAIRS of hands?</a:t>
            </a:r>
            <a:endParaRPr sz="2100" b="1">
              <a:solidFill>
                <a:srgbClr val="7F6000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01635"/>
            <a:ext cx="6516625" cy="4375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8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9CE3"/>
                </a:solidFill>
              </a:rPr>
              <a:t>Happy m&amp;m Day!</a:t>
            </a:r>
            <a:endParaRPr sz="2920" b="1">
              <a:solidFill>
                <a:srgbClr val="009CE3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405350"/>
            <a:ext cx="36888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9CE3"/>
                </a:solidFill>
              </a:rPr>
              <a:t>Estimate how many packs of mini m&amp;m’s are in this box.</a:t>
            </a:r>
            <a:endParaRPr sz="2300" b="1">
              <a:solidFill>
                <a:srgbClr val="009CE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09CE3"/>
                </a:solidFill>
              </a:rPr>
              <a:t>How can we use our math skills to come close?</a:t>
            </a:r>
            <a:endParaRPr sz="2300" b="1">
              <a:solidFill>
                <a:srgbClr val="009CE3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8788525" y="5009850"/>
            <a:ext cx="355500" cy="13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7560025" y="4064850"/>
            <a:ext cx="40500" cy="6480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7182025" y="3389850"/>
            <a:ext cx="108000" cy="1179000"/>
          </a:xfrm>
          <a:prstGeom prst="rect">
            <a:avLst/>
          </a:prstGeom>
          <a:solidFill>
            <a:srgbClr val="009CE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Microsoft Macintosh PowerPoint</Application>
  <PresentationFormat>On-screen Show (16:9)</PresentationFormat>
  <Paragraphs>16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Celebrate Indigenous Peoples’ Day!</vt:lpstr>
      <vt:lpstr>Pie! Yum!</vt:lpstr>
      <vt:lpstr>Today is the Day of Cultural Diversity In Uruguay</vt:lpstr>
      <vt:lpstr>Happy m&amp;m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Celebrate Indigenous Peoples’ Day!</dc:title>
  <cp:lastModifiedBy>Manousaridis, Tracy</cp:lastModifiedBy>
  <cp:revision>1</cp:revision>
  <dcterms:modified xsi:type="dcterms:W3CDTF">2023-10-03T22:14:29Z</dcterms:modified>
</cp:coreProperties>
</file>