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432e858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432e8587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6-9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432e8587e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432e8587e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432e8587e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432e8587e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9432e8587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9432e8587e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182775" y="196375"/>
            <a:ext cx="387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It’s International Recycling Week!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294075" y="1321875"/>
            <a:ext cx="3651600" cy="36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300" b="1">
                <a:solidFill>
                  <a:srgbClr val="6AA84F"/>
                </a:solidFill>
              </a:rPr>
              <a:t>It takes 2,000 pounds of recycled paper to save </a:t>
            </a:r>
            <a:r>
              <a:rPr lang="en" sz="2300" b="1">
                <a:solidFill>
                  <a:srgbClr val="274E13"/>
                </a:solidFill>
              </a:rPr>
              <a:t>17</a:t>
            </a:r>
            <a:r>
              <a:rPr lang="en" sz="2300" b="1">
                <a:solidFill>
                  <a:srgbClr val="6AA84F"/>
                </a:solidFill>
              </a:rPr>
              <a:t> trees.</a:t>
            </a:r>
            <a:endParaRPr sz="2300" b="1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2300" b="1">
                <a:solidFill>
                  <a:srgbClr val="6AA84F"/>
                </a:solidFill>
              </a:rPr>
              <a:t>What do we think 2,000 pounds of paper looks like?</a:t>
            </a:r>
            <a:endParaRPr sz="2300" b="1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en" sz="2300" b="1">
                <a:solidFill>
                  <a:srgbClr val="6AA84F"/>
                </a:solidFill>
              </a:rPr>
              <a:t>How many different expressions can we create that equal </a:t>
            </a:r>
            <a:r>
              <a:rPr lang="en" sz="2300" b="1">
                <a:solidFill>
                  <a:srgbClr val="274E13"/>
                </a:solidFill>
              </a:rPr>
              <a:t>17</a:t>
            </a:r>
            <a:r>
              <a:rPr lang="en" sz="2300" b="1">
                <a:solidFill>
                  <a:srgbClr val="6AA84F"/>
                </a:solidFill>
              </a:rPr>
              <a:t>?</a:t>
            </a:r>
            <a:endParaRPr sz="2300" b="1">
              <a:solidFill>
                <a:srgbClr val="6AA84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6428"/>
            <a:ext cx="48544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033475" y="575875"/>
            <a:ext cx="298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73763"/>
                </a:solidFill>
              </a:rPr>
              <a:t>Today is Election Day!</a:t>
            </a:r>
            <a:endParaRPr sz="2920" b="1">
              <a:solidFill>
                <a:srgbClr val="073763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6033475" y="1950075"/>
            <a:ext cx="2931600" cy="26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many stripes are on an American Flag?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many stripes are on 3 American Flags?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How can we use mental math to solve this?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8459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35575"/>
            <a:ext cx="8520600" cy="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What is the same? What is different?</a:t>
            </a:r>
            <a:endParaRPr sz="2920" b="1">
              <a:solidFill>
                <a:srgbClr val="FF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1200"/>
            <a:ext cx="4345148" cy="434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3923" y="1654375"/>
            <a:ext cx="4350076" cy="2819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117800" y="340275"/>
            <a:ext cx="2630700" cy="3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000FF"/>
                </a:solidFill>
              </a:rPr>
              <a:t>Happy Independence Day Cambodia!</a:t>
            </a:r>
            <a:endParaRPr sz="2320" b="1">
              <a:solidFill>
                <a:srgbClr val="0000FF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117800" y="2002425"/>
            <a:ext cx="2499900" cy="2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Today, Cambodia celebrates </a:t>
            </a:r>
            <a:r>
              <a:rPr lang="en" sz="1900" b="1">
                <a:solidFill>
                  <a:srgbClr val="0000FF"/>
                </a:solidFill>
              </a:rPr>
              <a:t>70</a:t>
            </a:r>
            <a:r>
              <a:rPr lang="en" sz="1900">
                <a:solidFill>
                  <a:srgbClr val="0000FF"/>
                </a:solidFill>
              </a:rPr>
              <a:t> years of independence from France.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many different ways can we represent the number </a:t>
            </a:r>
            <a:r>
              <a:rPr lang="en" sz="1900" b="1">
                <a:solidFill>
                  <a:srgbClr val="0000FF"/>
                </a:solidFill>
              </a:rPr>
              <a:t>70</a:t>
            </a:r>
            <a:r>
              <a:rPr lang="en" sz="1900">
                <a:solidFill>
                  <a:srgbClr val="0000FF"/>
                </a:solidFill>
              </a:rPr>
              <a:t>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6487" y="0"/>
            <a:ext cx="633750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Macintosh PowerPoint</Application>
  <PresentationFormat>On-screen Show (16:9)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It’s International Recycling Week!</vt:lpstr>
      <vt:lpstr>Today is Election Day!</vt:lpstr>
      <vt:lpstr>What is the same? What is different?</vt:lpstr>
      <vt:lpstr>Happy Independence Day Cambodia!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International Recycling Week!</dc:title>
  <cp:lastModifiedBy>Manousaridis, Tracy</cp:lastModifiedBy>
  <cp:revision>1</cp:revision>
  <dcterms:modified xsi:type="dcterms:W3CDTF">2023-10-30T21:29:43Z</dcterms:modified>
</cp:coreProperties>
</file>