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36f80f1a4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36f80f1a4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30 - Nov. 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36f80f1a4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36f80f1a4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36f80f1a4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36f80f1a4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36f80f1a4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36f80f1a4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936f80f1a4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936f80f1a4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70150" y="4492100"/>
            <a:ext cx="8795100" cy="6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Today is National Candy Corn Day! Estimate how many candies are here!</a:t>
            </a:r>
            <a:endParaRPr sz="1900" b="1">
              <a:solidFill>
                <a:srgbClr val="FF99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449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78525" y="0"/>
            <a:ext cx="8978100" cy="9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929" b="1">
                <a:solidFill>
                  <a:srgbClr val="741B47"/>
                </a:solidFill>
              </a:rPr>
              <a:t>What do we notice?</a:t>
            </a:r>
            <a:endParaRPr sz="1929" b="1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929" b="1">
                <a:solidFill>
                  <a:srgbClr val="741B47"/>
                </a:solidFill>
              </a:rPr>
              <a:t>How might we sort them? </a:t>
            </a:r>
            <a:endParaRPr sz="1929" b="1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929" b="1">
                <a:solidFill>
                  <a:srgbClr val="741B47"/>
                </a:solidFill>
              </a:rPr>
              <a:t>Can we write an equation to match our thinking?</a:t>
            </a:r>
            <a:endParaRPr sz="1929" b="1">
              <a:solidFill>
                <a:srgbClr val="741B47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675" y="1282602"/>
            <a:ext cx="7287550" cy="409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7710700" y="235575"/>
            <a:ext cx="14334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 b="1">
                <a:solidFill>
                  <a:srgbClr val="134F5C"/>
                </a:solidFill>
              </a:rPr>
              <a:t>Happy Manatee Month!</a:t>
            </a:r>
            <a:endParaRPr sz="2120" b="1">
              <a:solidFill>
                <a:srgbClr val="134F5C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7710700" y="1570525"/>
            <a:ext cx="1433400" cy="29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34F5C"/>
                </a:solidFill>
              </a:rPr>
              <a:t>This baby manatee weighs 30 kilograms!</a:t>
            </a:r>
            <a:endParaRPr sz="1700">
              <a:solidFill>
                <a:srgbClr val="134F5C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134F5C"/>
                </a:solidFill>
              </a:rPr>
              <a:t>How many different expressions can we write that equal 30?</a:t>
            </a:r>
            <a:endParaRPr sz="1700">
              <a:solidFill>
                <a:srgbClr val="134F5C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0"/>
            <a:ext cx="771071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67950" y="183225"/>
            <a:ext cx="283710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73763"/>
                </a:solidFill>
              </a:rPr>
              <a:t>Today is Thanksgiving Day in Liberia!</a:t>
            </a:r>
            <a:endParaRPr sz="2920" b="1">
              <a:solidFill>
                <a:srgbClr val="073763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157050" y="1963200"/>
            <a:ext cx="3258900" cy="31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rectangles can we count on the Liberia’s national flag?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rectangles on two flags?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7001975" y="104700"/>
            <a:ext cx="2081100" cy="9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7786"/>
              <a:buFont typeface="Arial"/>
              <a:buNone/>
            </a:pPr>
            <a:r>
              <a:rPr lang="en" sz="2620" b="1">
                <a:solidFill>
                  <a:srgbClr val="FF00FF"/>
                </a:solidFill>
              </a:rPr>
              <a:t>Today is Bunka no Hi, Japanese Culture Day!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6923450" y="1832300"/>
            <a:ext cx="2159700" cy="30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00FF"/>
                </a:solidFill>
              </a:rPr>
              <a:t>How many origami cranes do we see?</a:t>
            </a:r>
            <a:endParaRPr sz="19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00FF"/>
                </a:solidFill>
              </a:rPr>
              <a:t>How do we see them?</a:t>
            </a:r>
            <a:endParaRPr sz="19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FF00FF"/>
                </a:solidFill>
              </a:rPr>
              <a:t>Let’s create an equation to match our thinking!</a:t>
            </a:r>
            <a:endParaRPr sz="1900">
              <a:solidFill>
                <a:srgbClr val="FF00FF"/>
              </a:solidFill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Macintosh PowerPoint</Application>
  <PresentationFormat>On-screen Show (16:9)</PresentationFormat>
  <Paragraphs>16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PowerPoint Presentation</vt:lpstr>
      <vt:lpstr>Happy Manatee Month!</vt:lpstr>
      <vt:lpstr>Today is Thanksgiving Day in Liberia!</vt:lpstr>
      <vt:lpstr>Today is Bunka no Hi, Japanese Culture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2023-10-27T11:42:08Z</dcterms:modified>
</cp:coreProperties>
</file>