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7"/>
  </p:normalViewPr>
  <p:slideViewPr>
    <p:cSldViewPr snapToGrid="0">
      <p:cViewPr varScale="1">
        <p:scale>
          <a:sx n="138" d="100"/>
          <a:sy n="138" d="100"/>
        </p:scale>
        <p:origin x="8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5d7fecfc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5d7fecfc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10-13, 2023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7a1364a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7a1364a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7a1364a6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7a1364a6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87a1364a6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87a1364a6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222775" y="649350"/>
            <a:ext cx="4630500" cy="12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>
                <a:solidFill>
                  <a:srgbClr val="4A86E8"/>
                </a:solidFill>
              </a:rPr>
              <a:t>Celebrate Indigenous Peoples’ Day!</a:t>
            </a:r>
            <a:endParaRPr sz="2920" b="1">
              <a:solidFill>
                <a:srgbClr val="4A86E8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256525" y="2255850"/>
            <a:ext cx="4563000" cy="29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4A86E8"/>
                </a:solidFill>
              </a:rPr>
              <a:t>Let’s be shape detectives!</a:t>
            </a:r>
            <a:endParaRPr sz="2300" dirty="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dirty="0">
                <a:solidFill>
                  <a:srgbClr val="4A86E8"/>
                </a:solidFill>
              </a:rPr>
              <a:t>What interesting shapes can we find in “13 Moons on Turtle Back” by Jake </a:t>
            </a:r>
            <a:r>
              <a:rPr lang="en" sz="2300" dirty="0" err="1">
                <a:solidFill>
                  <a:srgbClr val="4A86E8"/>
                </a:solidFill>
              </a:rPr>
              <a:t>Ginga</a:t>
            </a:r>
            <a:r>
              <a:rPr lang="en" sz="2300" dirty="0">
                <a:solidFill>
                  <a:srgbClr val="4A86E8"/>
                </a:solidFill>
              </a:rPr>
              <a:t>?</a:t>
            </a:r>
            <a:endParaRPr sz="2300" dirty="0">
              <a:solidFill>
                <a:srgbClr val="4A86E8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3975" y="0"/>
            <a:ext cx="405002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5022025" y="445025"/>
            <a:ext cx="381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20" b="1" dirty="0">
                <a:solidFill>
                  <a:srgbClr val="B45F06"/>
                </a:solidFill>
              </a:rPr>
              <a:t>Yummy cupcakes at Brother’s Market!</a:t>
            </a:r>
            <a:endParaRPr sz="2920" b="1" dirty="0">
              <a:solidFill>
                <a:srgbClr val="B45F06"/>
              </a:solidFill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5103025" y="1715850"/>
            <a:ext cx="3729300" cy="28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How many pumpkin cupcakes do we see?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How do we see them?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Write an equation to match your thinking! </a:t>
            </a:r>
            <a:endParaRPr sz="2300" b="1">
              <a:solidFill>
                <a:srgbClr val="B45F06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 b="1">
                <a:solidFill>
                  <a:srgbClr val="B45F06"/>
                </a:solidFill>
              </a:rPr>
              <a:t>Are there any missing?</a:t>
            </a:r>
            <a:endParaRPr sz="2300" b="1">
              <a:solidFill>
                <a:srgbClr val="B45F06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487455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0" y="284850"/>
            <a:ext cx="1428600" cy="46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1C232"/>
                </a:solidFill>
              </a:rPr>
              <a:t>Today is the Day of Cultural Diversity in Uruguay!</a:t>
            </a:r>
            <a:endParaRPr sz="1700" b="1"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1C232"/>
                </a:solidFill>
              </a:rPr>
              <a:t>What can we count in Uruguay’s flag?</a:t>
            </a:r>
            <a:endParaRPr sz="1700" b="1"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1C232"/>
                </a:solidFill>
              </a:rPr>
              <a:t>Are there more blue stripes or white stripes?</a:t>
            </a:r>
            <a:endParaRPr sz="1700" b="1"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1C232"/>
                </a:solidFill>
              </a:rPr>
              <a:t>What else can we count?</a:t>
            </a:r>
            <a:endParaRPr sz="1700" b="1">
              <a:solidFill>
                <a:srgbClr val="F1C23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solidFill>
                  <a:srgbClr val="F1C232"/>
                </a:solidFill>
              </a:rPr>
              <a:t>What shapes do we see?</a:t>
            </a:r>
            <a:endParaRPr sz="1700" b="1">
              <a:solidFill>
                <a:srgbClr val="F1C232"/>
              </a:solidFill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1025" y="4064850"/>
            <a:ext cx="8950500" cy="90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39" b="1">
                <a:solidFill>
                  <a:schemeClr val="accent1"/>
                </a:solidFill>
              </a:rPr>
              <a:t>It’s National m&amp;m Day!</a:t>
            </a:r>
            <a:endParaRPr sz="2439" b="1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chemeClr val="accent1"/>
                </a:solidFill>
              </a:rPr>
              <a:t>Estimate how many m&amp;m’s are in this pile. How can we come close without counting?</a:t>
            </a:r>
            <a:endParaRPr b="1">
              <a:solidFill>
                <a:schemeClr val="accent1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1500" y="0"/>
            <a:ext cx="7095155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Macintosh PowerPoint</Application>
  <PresentationFormat>On-screen Show (16:9)</PresentationFormat>
  <Paragraphs>17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Celebrate Indigenous Peoples’ Day!</vt:lpstr>
      <vt:lpstr>Yummy cupcakes at Brother’s Market!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Celebrate Indigenous Peoples’ Day!</dc:title>
  <cp:lastModifiedBy>Manousaridis, Tracy</cp:lastModifiedBy>
  <cp:revision>1</cp:revision>
  <dcterms:modified xsi:type="dcterms:W3CDTF">2023-10-03T22:10:13Z</dcterms:modified>
</cp:coreProperties>
</file>