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423ab7b5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423ab7b5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6-9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423ab7b5c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423ab7b5c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423ab7b5c_1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423ab7b5c_1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9423ab7b5c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9423ab7b5c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0" y="301075"/>
            <a:ext cx="685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It’s International Recycling Week!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41225" y="1308775"/>
            <a:ext cx="2015700" cy="36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770"/>
              <a:buNone/>
            </a:pPr>
            <a:r>
              <a:rPr lang="en" sz="1900" b="1">
                <a:solidFill>
                  <a:srgbClr val="38761D"/>
                </a:solidFill>
              </a:rPr>
              <a:t>How many recycling bins are here?</a:t>
            </a:r>
            <a:br>
              <a:rPr lang="en" sz="1900" b="1">
                <a:solidFill>
                  <a:srgbClr val="38761D"/>
                </a:solidFill>
              </a:rPr>
            </a:br>
            <a:br>
              <a:rPr lang="en" sz="1900" b="1">
                <a:solidFill>
                  <a:srgbClr val="38761D"/>
                </a:solidFill>
              </a:rPr>
            </a:br>
            <a:r>
              <a:rPr lang="en" sz="1900" b="1">
                <a:solidFill>
                  <a:srgbClr val="38761D"/>
                </a:solidFill>
              </a:rPr>
              <a:t>Can we think of 4 items that would go into each bin?</a:t>
            </a:r>
            <a:br>
              <a:rPr lang="en" sz="1900" b="1">
                <a:solidFill>
                  <a:srgbClr val="38761D"/>
                </a:solidFill>
              </a:rPr>
            </a:br>
            <a:r>
              <a:rPr lang="en" sz="1900" b="1">
                <a:solidFill>
                  <a:srgbClr val="38761D"/>
                </a:solidFill>
              </a:rPr>
              <a:t> </a:t>
            </a:r>
            <a:br>
              <a:rPr lang="en" sz="1900" b="1">
                <a:solidFill>
                  <a:srgbClr val="38761D"/>
                </a:solidFill>
              </a:rPr>
            </a:br>
            <a:r>
              <a:rPr lang="en" sz="1900" b="1">
                <a:solidFill>
                  <a:srgbClr val="38761D"/>
                </a:solidFill>
              </a:rPr>
              <a:t>How many recycled items would that be altogether?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55400"/>
            <a:ext cx="7172101" cy="396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91625" y="143975"/>
            <a:ext cx="19764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2AA9"/>
                </a:solidFill>
              </a:rPr>
              <a:t>Today is Election Day!</a:t>
            </a:r>
            <a:endParaRPr sz="2920" b="1">
              <a:solidFill>
                <a:srgbClr val="002AA9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91500" y="1766850"/>
            <a:ext cx="1976400" cy="28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2AA9"/>
                </a:solidFill>
              </a:rPr>
              <a:t>How many stars do we see on this button?</a:t>
            </a:r>
            <a:endParaRPr sz="1900">
              <a:solidFill>
                <a:srgbClr val="002AA9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2AA9"/>
                </a:solidFill>
              </a:rPr>
              <a:t>How many stars would be on ALL of the buttons?</a:t>
            </a:r>
            <a:endParaRPr sz="1900">
              <a:solidFill>
                <a:srgbClr val="002AA9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2AA9"/>
                </a:solidFill>
              </a:rPr>
              <a:t>What is a good estimate?</a:t>
            </a:r>
            <a:endParaRPr sz="1900">
              <a:solidFill>
                <a:srgbClr val="002AA9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1104" y="0"/>
            <a:ext cx="697289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825" y="287975"/>
            <a:ext cx="684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What is the same? What is different?</a:t>
            </a:r>
            <a:endParaRPr sz="2920" b="1">
              <a:solidFill>
                <a:srgbClr val="0000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8422" y="1100150"/>
            <a:ext cx="4696882" cy="37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468800" y="1779937"/>
            <a:ext cx="4964075" cy="158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117800" y="117850"/>
            <a:ext cx="714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0000FF"/>
                </a:solidFill>
              </a:rPr>
              <a:t>Happy Independence Day Cambodia!</a:t>
            </a:r>
            <a:endParaRPr sz="2920">
              <a:solidFill>
                <a:srgbClr val="0000FF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7355325" y="981575"/>
            <a:ext cx="1714500" cy="32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Today, Cambodia celebrates </a:t>
            </a:r>
            <a:r>
              <a:rPr lang="en" sz="1900" b="1">
                <a:solidFill>
                  <a:srgbClr val="0000FF"/>
                </a:solidFill>
              </a:rPr>
              <a:t>70</a:t>
            </a:r>
            <a:r>
              <a:rPr lang="en" sz="1900">
                <a:solidFill>
                  <a:srgbClr val="0000FF"/>
                </a:solidFill>
              </a:rPr>
              <a:t> years of independence from France.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How many different ways can we represent the number </a:t>
            </a:r>
            <a:r>
              <a:rPr lang="en" sz="1900" b="1">
                <a:solidFill>
                  <a:srgbClr val="0000FF"/>
                </a:solidFill>
              </a:rPr>
              <a:t>70</a:t>
            </a:r>
            <a:r>
              <a:rPr lang="en" sz="1900">
                <a:solidFill>
                  <a:srgbClr val="0000FF"/>
                </a:solidFill>
              </a:rPr>
              <a:t>?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800" y="772175"/>
            <a:ext cx="7145774" cy="4288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Macintosh PowerPoint</Application>
  <PresentationFormat>On-screen Show (16:9)</PresentationFormat>
  <Paragraphs>12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It’s International Recycling Week!</vt:lpstr>
      <vt:lpstr>Today is Election Day!</vt:lpstr>
      <vt:lpstr>What is the same? What is different?</vt:lpstr>
      <vt:lpstr>Happy Independence Day Cambodia!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International Recycling Week!</dc:title>
  <cp:lastModifiedBy>Manousaridis, Tracy</cp:lastModifiedBy>
  <cp:revision>1</cp:revision>
  <dcterms:modified xsi:type="dcterms:W3CDTF">2023-10-30T21:27:38Z</dcterms:modified>
</cp:coreProperties>
</file>