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f77ebad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f77ebad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26 - 29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f77ebad7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f77ebad7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7f77ebad7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7f77ebad7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f77ebad7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f77ebad7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94275" y="135350"/>
            <a:ext cx="733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Happy Dumpling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513275" y="936950"/>
            <a:ext cx="1548600" cy="36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many circles do we see?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What other shapes do we see?</a:t>
            </a:r>
            <a:endParaRPr sz="2300">
              <a:solidFill>
                <a:srgbClr val="CC0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75" y="936950"/>
            <a:ext cx="7334712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94250" y="445025"/>
            <a:ext cx="13062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How many windows do we see on this new MBTA bus?</a:t>
            </a:r>
            <a:endParaRPr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How many don’t we see?</a:t>
            </a:r>
            <a:endParaRPr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1C232"/>
                </a:solidFill>
              </a:rPr>
              <a:t>Where are they?</a:t>
            </a:r>
            <a:endParaRPr>
              <a:solidFill>
                <a:srgbClr val="F1C232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075" y="445025"/>
            <a:ext cx="7417977" cy="44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7392100" y="508875"/>
            <a:ext cx="1642800" cy="40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How many yummy cupcakes are on display at Brother’s Market?</a:t>
            </a:r>
            <a:endParaRPr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How many are missing if there were 9 at the beginning of the day?</a:t>
            </a:r>
            <a:endParaRPr b="1">
              <a:solidFill>
                <a:srgbClr val="FF9900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251" y="508863"/>
            <a:ext cx="7169392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What is the same?</a:t>
            </a:r>
            <a:endParaRPr sz="2920"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2650" y="1521528"/>
            <a:ext cx="4316525" cy="17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950" y="1304775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4981925" y="3801300"/>
            <a:ext cx="34605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</a:rPr>
              <a:t>What is different?</a:t>
            </a:r>
            <a:endParaRPr sz="2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On-screen Show (16:9)</PresentationFormat>
  <Paragraphs>12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Happy Dumpling Day!</vt:lpstr>
      <vt:lpstr>PowerPoint Presentation</vt:lpstr>
      <vt:lpstr>PowerPoint Presentation</vt:lpstr>
      <vt:lpstr>What is the same?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Dumpling Day!</dc:title>
  <cp:lastModifiedBy>Manousaridis, Tracy</cp:lastModifiedBy>
  <cp:revision>1</cp:revision>
  <dcterms:modified xsi:type="dcterms:W3CDTF">2023-09-19T14:41:57Z</dcterms:modified>
</cp:coreProperties>
</file>