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d8f32f42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d8f32f42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5, 2023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d8f32f42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d8f32f424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8d8f32f42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8d8f32f42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8d8f32f42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8d8f32f42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4675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343425"/>
            <a:ext cx="9180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How many backpacks do we see here?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How many ways can we count them?</a:t>
            </a:r>
            <a:endParaRPr sz="2900" b="1">
              <a:solidFill>
                <a:srgbClr val="674EA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13925" y="66725"/>
            <a:ext cx="77724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20" b="1">
                <a:solidFill>
                  <a:srgbClr val="3C78D8"/>
                </a:solidFill>
              </a:rPr>
              <a:t>It’s Happy Cat Month!</a:t>
            </a:r>
            <a:endParaRPr sz="2720" b="1">
              <a:solidFill>
                <a:srgbClr val="3C78D8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7886325" y="1368875"/>
            <a:ext cx="1179900" cy="32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3C78D8"/>
                </a:solidFill>
              </a:rPr>
              <a:t>How can we count these playful cats?</a:t>
            </a:r>
            <a:endParaRPr sz="2300" b="1">
              <a:solidFill>
                <a:srgbClr val="3C78D8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25" y="674688"/>
            <a:ext cx="7772400" cy="437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0" y="441100"/>
            <a:ext cx="1796100" cy="9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073763"/>
                </a:solidFill>
              </a:rPr>
              <a:t>Today is Independence Day in Brazil!</a:t>
            </a:r>
            <a:endParaRPr sz="1720" b="1">
              <a:solidFill>
                <a:srgbClr val="073763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81450" y="1987400"/>
            <a:ext cx="15951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38761D"/>
                </a:solidFill>
              </a:rPr>
              <a:t>Let’s talk about the shapes we see in Brazil’s flag.</a:t>
            </a:r>
            <a:endParaRPr sz="1700" b="1">
              <a:solidFill>
                <a:srgbClr val="38761D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146" y="0"/>
            <a:ext cx="734785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7227025" y="148100"/>
            <a:ext cx="1790400" cy="8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9900"/>
                </a:solidFill>
              </a:rPr>
              <a:t>Let’s talk about these school supplies!</a:t>
            </a:r>
            <a:endParaRPr sz="232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FF9900"/>
                </a:solidFill>
              </a:rPr>
              <a:t>We can use words like </a:t>
            </a:r>
            <a:endParaRPr sz="232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next to</a:t>
            </a:r>
            <a:endParaRPr sz="232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under</a:t>
            </a:r>
            <a:endParaRPr sz="232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over</a:t>
            </a:r>
            <a:endParaRPr sz="2320" b="1">
              <a:solidFill>
                <a:srgbClr val="7F6000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1159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Macintosh PowerPoint</Application>
  <PresentationFormat>On-screen Show (16:9)</PresentationFormat>
  <Paragraphs>13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PowerPoint Presentation</vt:lpstr>
      <vt:lpstr>It’s Happy Cat Month!</vt:lpstr>
      <vt:lpstr>Today is Independence Day in Brazil!</vt:lpstr>
      <vt:lpstr>Let’s talk about these school supplies!  We can use words like  next to under over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2023-09-05T16:37:39Z</dcterms:modified>
</cp:coreProperties>
</file>