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cb6a0751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cb6a0751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11-15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cb6a0751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cb6a0751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7cb6a0751f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7cb6a0751f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7cb6a0751f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7cb6a0751f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7cb6a0751f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7cb6a0751f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152375" y="4365325"/>
            <a:ext cx="8901600" cy="56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073763"/>
                </a:solidFill>
                <a:highlight>
                  <a:srgbClr val="FFFFFF"/>
                </a:highlight>
              </a:rPr>
              <a:t>What do we notice? What do we wonder? Why does it matter?</a:t>
            </a:r>
            <a:endParaRPr sz="2300" b="1">
              <a:solidFill>
                <a:srgbClr val="073763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52400" y="0"/>
            <a:ext cx="89016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September 11th is our National Day of Service</a:t>
            </a:r>
            <a:endParaRPr sz="2200" b="1">
              <a:solidFill>
                <a:srgbClr val="073763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28386"/>
            <a:ext cx="9144000" cy="3554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987550" y="350775"/>
            <a:ext cx="4733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83F04"/>
                </a:solidFill>
              </a:rPr>
              <a:t>Happy Chocolate Milkshake Day!</a:t>
            </a:r>
            <a:endParaRPr sz="2920" b="1">
              <a:solidFill>
                <a:srgbClr val="783F04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4022500" y="1892875"/>
            <a:ext cx="4663800" cy="26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This large McDonald’s chocolate milkshake has 800 calories.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What are some FACTOR PAIRS of 800?</a:t>
            </a:r>
            <a:endParaRPr sz="2300" b="1">
              <a:solidFill>
                <a:srgbClr val="783F04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28637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1388200"/>
            <a:ext cx="2354400" cy="21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120" b="1">
                <a:solidFill>
                  <a:srgbClr val="38761D"/>
                </a:solidFill>
              </a:rPr>
              <a:t>Which one doesn’t belong?</a:t>
            </a:r>
            <a:endParaRPr sz="3120" b="1">
              <a:solidFill>
                <a:srgbClr val="38761D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0301" y="0"/>
            <a:ext cx="61637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7338250" y="121200"/>
            <a:ext cx="1737000" cy="490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Let’s bike from Field School to the Boston Public Library via the Greenway!</a:t>
            </a:r>
            <a:endParaRPr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The 16.1 mile trip will take us 1 hour and 29 minutes.</a:t>
            </a:r>
            <a:endParaRPr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How many minutes will it take us to make the trip to the library and back to school? How many seconds is that?</a:t>
            </a:r>
            <a:br>
              <a:rPr lang="en">
                <a:solidFill>
                  <a:srgbClr val="38761D"/>
                </a:solidFill>
              </a:rPr>
            </a:br>
            <a:endParaRPr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38761D"/>
                </a:solidFill>
              </a:rPr>
              <a:t>What time should we leave if we want to stay there for 2 hours and explore, and be back for dismissal?</a:t>
            </a:r>
            <a:endParaRPr>
              <a:solidFill>
                <a:srgbClr val="38761D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00" y="185213"/>
            <a:ext cx="7156101" cy="4773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0" y="0"/>
            <a:ext cx="2168400" cy="232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CC4125"/>
                </a:solidFill>
              </a:rPr>
              <a:t>Happy Rosh Hashanah </a:t>
            </a:r>
            <a:r>
              <a:rPr lang="en" sz="2300">
                <a:solidFill>
                  <a:srgbClr val="E06666"/>
                </a:solidFill>
                <a:highlight>
                  <a:srgbClr val="FFFFFF"/>
                </a:highlight>
              </a:rPr>
              <a:t>שנה טובה ומתוקה</a:t>
            </a:r>
            <a:endParaRPr/>
          </a:p>
        </p:txBody>
      </p:sp>
      <p:sp>
        <p:nvSpPr>
          <p:cNvPr id="81" name="Google Shape;81;p17"/>
          <p:cNvSpPr txBox="1"/>
          <p:nvPr/>
        </p:nvSpPr>
        <p:spPr>
          <a:xfrm>
            <a:off x="27150" y="2465375"/>
            <a:ext cx="2114100" cy="164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4125"/>
                </a:solidFill>
              </a:rPr>
              <a:t>Where do we see fractions?</a:t>
            </a:r>
            <a:endParaRPr sz="23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4125"/>
                </a:solidFill>
              </a:rPr>
              <a:t>Estimate the fractional parts!</a:t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8450" y="248425"/>
            <a:ext cx="6975549" cy="464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</Words>
  <Application>Microsoft Macintosh PowerPoint</Application>
  <PresentationFormat>On-screen Show (16:9)</PresentationFormat>
  <Paragraphs>16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 Presentation</vt:lpstr>
      <vt:lpstr>Happy Chocolate Milkshake Day!</vt:lpstr>
      <vt:lpstr>Which one doesn’t belong?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2023-09-09T15:54:47Z</dcterms:modified>
</cp:coreProperties>
</file>