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269604e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269604e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5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October 2-6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269604e7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269604e7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269604e7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269604e7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269604e7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269604e7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269604e7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8269604e7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655525" y="136350"/>
            <a:ext cx="2176800" cy="8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Sukkot!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655500" y="1445850"/>
            <a:ext cx="2349000" cy="31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Estimate the </a:t>
            </a:r>
            <a:r>
              <a:rPr lang="en" sz="2300" i="1">
                <a:solidFill>
                  <a:srgbClr val="6AA84F"/>
                </a:solidFill>
              </a:rPr>
              <a:t>dimensions </a:t>
            </a:r>
            <a:r>
              <a:rPr lang="en" sz="2300">
                <a:solidFill>
                  <a:srgbClr val="6AA84F"/>
                </a:solidFill>
              </a:rPr>
              <a:t>of this Sukkah in New York City.</a:t>
            </a:r>
            <a:endParaRPr sz="23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What unit of measure would you choose?</a:t>
            </a:r>
            <a:endParaRPr sz="2300">
              <a:solidFill>
                <a:srgbClr val="6AA84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646703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-66150"/>
            <a:ext cx="7714800" cy="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Let’s celebrate International Architecture Day!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714800" y="878850"/>
            <a:ext cx="1429200" cy="36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4125"/>
                </a:solidFill>
              </a:rPr>
              <a:t>Estimate the number of windows on </a:t>
            </a:r>
            <a:r>
              <a:rPr lang="en" sz="1500" b="1">
                <a:solidFill>
                  <a:srgbClr val="CC4125"/>
                </a:solidFill>
                <a:highlight>
                  <a:srgbClr val="FFFFFF"/>
                </a:highlight>
              </a:rPr>
              <a:t>The Netherlands Institute for Sound and Vision</a:t>
            </a:r>
            <a:r>
              <a:rPr lang="en" sz="1500" b="1">
                <a:solidFill>
                  <a:srgbClr val="CC4125"/>
                </a:solidFill>
              </a:rPr>
              <a:t>.</a:t>
            </a:r>
            <a:endParaRPr sz="15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rgbClr val="CC4125"/>
                </a:solidFill>
              </a:rPr>
              <a:t>How can we use ARRAYS to help us?</a:t>
            </a:r>
            <a:endParaRPr sz="1500" b="1">
              <a:solidFill>
                <a:srgbClr val="CC4125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025"/>
            <a:ext cx="7714778" cy="469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0" y="163350"/>
            <a:ext cx="1428900" cy="48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The Boston Public Library in Roxbury is one of </a:t>
            </a:r>
            <a:r>
              <a:rPr lang="en" b="1">
                <a:solidFill>
                  <a:srgbClr val="274E13"/>
                </a:solidFill>
              </a:rPr>
              <a:t>25 </a:t>
            </a:r>
            <a:r>
              <a:rPr lang="en">
                <a:solidFill>
                  <a:srgbClr val="274E13"/>
                </a:solidFill>
              </a:rPr>
              <a:t>branches!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What can we say about the number </a:t>
            </a:r>
            <a:r>
              <a:rPr lang="en" b="1">
                <a:solidFill>
                  <a:srgbClr val="274E13"/>
                </a:solidFill>
              </a:rPr>
              <a:t>25</a:t>
            </a:r>
            <a:r>
              <a:rPr lang="en">
                <a:solidFill>
                  <a:srgbClr val="274E13"/>
                </a:solidFill>
              </a:rPr>
              <a:t>?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274E13"/>
                </a:solidFill>
              </a:rPr>
              <a:t>How many different expressions can we write that equal </a:t>
            </a:r>
            <a:r>
              <a:rPr lang="en" b="1">
                <a:solidFill>
                  <a:srgbClr val="274E13"/>
                </a:solidFill>
              </a:rPr>
              <a:t>25</a:t>
            </a:r>
            <a:r>
              <a:rPr lang="en">
                <a:solidFill>
                  <a:srgbClr val="274E13"/>
                </a:solidFill>
              </a:rPr>
              <a:t>?</a:t>
            </a:r>
            <a:endParaRPr>
              <a:solidFill>
                <a:srgbClr val="274E13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3901957"/>
            <a:ext cx="8520600" cy="11348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 dirty="0">
                <a:solidFill>
                  <a:srgbClr val="351C75"/>
                </a:solidFill>
              </a:rPr>
              <a:t>What is the same?   		What is different?</a:t>
            </a:r>
            <a:endParaRPr sz="2900" b="1" dirty="0">
              <a:solidFill>
                <a:srgbClr val="351C75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"/>
            <a:ext cx="9143999" cy="3901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Happy Noodle Day!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108025" y="1216350"/>
            <a:ext cx="8883000" cy="33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Have you ever wondered how long the noodles are in a package of Ramen?</a:t>
            </a:r>
            <a:endParaRPr sz="2300" b="1">
              <a:solidFill>
                <a:srgbClr val="FF99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Each noodle strand is about </a:t>
            </a:r>
            <a:r>
              <a:rPr lang="en" sz="2300" b="1">
                <a:solidFill>
                  <a:srgbClr val="FF9900"/>
                </a:solidFill>
                <a:latin typeface="Roboto"/>
                <a:ea typeface="Roboto"/>
                <a:cs typeface="Roboto"/>
                <a:sym typeface="Roboto"/>
              </a:rPr>
              <a:t>16 inches</a:t>
            </a:r>
            <a:r>
              <a:rPr lang="en" sz="2300" b="1">
                <a:solidFill>
                  <a:srgbClr val="FF99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long. There are about 80 noodles in each block.</a:t>
            </a:r>
            <a:endParaRPr sz="2300" b="1">
              <a:solidFill>
                <a:srgbClr val="FF99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300" b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025" y="2571738"/>
            <a:ext cx="2738273" cy="2738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5387" y="2763162"/>
            <a:ext cx="2572125" cy="235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Macintosh PowerPoint</Application>
  <PresentationFormat>On-screen Show (16:9)</PresentationFormat>
  <Paragraphs>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Roboto</vt:lpstr>
      <vt:lpstr>Simple Light</vt:lpstr>
      <vt:lpstr>Happy Sukkot!</vt:lpstr>
      <vt:lpstr>Let’s celebrate International Architecture Day!</vt:lpstr>
      <vt:lpstr>PowerPoint Presentation</vt:lpstr>
      <vt:lpstr>PowerPoint Presentation</vt:lpstr>
      <vt:lpstr>Happy Noodle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Sukkot!</dc:title>
  <cp:lastModifiedBy>Manousaridis, Tracy</cp:lastModifiedBy>
  <cp:revision>1</cp:revision>
  <dcterms:modified xsi:type="dcterms:W3CDTF">2023-09-29T11:15:51Z</dcterms:modified>
</cp:coreProperties>
</file>