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26"/>
  </p:normalViewPr>
  <p:slideViewPr>
    <p:cSldViewPr snapToGrid="0">
      <p:cViewPr varScale="1">
        <p:scale>
          <a:sx n="140" d="100"/>
          <a:sy n="140" d="100"/>
        </p:scale>
        <p:origin x="84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794c385bc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794c385bc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794c385bc4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794c385bc4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2794c385bc4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2794c385bc4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794c385bc4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794c385bc4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85750"/>
            <a:ext cx="9144000" cy="457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ctrTitle"/>
          </p:nvPr>
        </p:nvSpPr>
        <p:spPr>
          <a:xfrm>
            <a:off x="6853900" y="180675"/>
            <a:ext cx="2173200" cy="1965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100" b="1">
                <a:solidFill>
                  <a:srgbClr val="9900FF"/>
                </a:solidFill>
              </a:rPr>
              <a:t>Happy Back to School!</a:t>
            </a:r>
            <a:endParaRPr sz="4100" b="1">
              <a:solidFill>
                <a:srgbClr val="9900FF"/>
              </a:solidFill>
            </a:endParaRPr>
          </a:p>
        </p:txBody>
      </p:sp>
      <p:sp>
        <p:nvSpPr>
          <p:cNvPr id="62" name="Google Shape;62;p14"/>
          <p:cNvSpPr txBox="1">
            <a:spLocks noGrp="1"/>
          </p:cNvSpPr>
          <p:nvPr>
            <p:ph type="subTitle" idx="1"/>
          </p:nvPr>
        </p:nvSpPr>
        <p:spPr>
          <a:xfrm>
            <a:off x="6853900" y="2296650"/>
            <a:ext cx="2173200" cy="115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741B47"/>
                </a:solidFill>
              </a:rPr>
              <a:t>What can we say about these pens?</a:t>
            </a:r>
            <a:endParaRPr sz="2900" b="1">
              <a:solidFill>
                <a:srgbClr val="741B47"/>
              </a:solidFill>
            </a:endParaRPr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736876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ctrTitle"/>
          </p:nvPr>
        </p:nvSpPr>
        <p:spPr>
          <a:xfrm>
            <a:off x="199000" y="143500"/>
            <a:ext cx="2841600" cy="2014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100" b="1">
                <a:solidFill>
                  <a:srgbClr val="76A5AF"/>
                </a:solidFill>
              </a:rPr>
              <a:t>Today is Happy Cat Day!</a:t>
            </a:r>
            <a:endParaRPr sz="4100" b="1">
              <a:solidFill>
                <a:srgbClr val="76A5AF"/>
              </a:solidFill>
            </a:endParaRPr>
          </a:p>
        </p:txBody>
      </p:sp>
      <p:sp>
        <p:nvSpPr>
          <p:cNvPr id="69" name="Google Shape;69;p15"/>
          <p:cNvSpPr txBox="1">
            <a:spLocks noGrp="1"/>
          </p:cNvSpPr>
          <p:nvPr>
            <p:ph type="subTitle" idx="1"/>
          </p:nvPr>
        </p:nvSpPr>
        <p:spPr>
          <a:xfrm>
            <a:off x="311700" y="2217950"/>
            <a:ext cx="2615400" cy="254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3D85C6"/>
                </a:solidFill>
              </a:rPr>
              <a:t>If this graph could talk what would it say?</a:t>
            </a:r>
            <a:endParaRPr sz="2900" b="1">
              <a:solidFill>
                <a:srgbClr val="3D85C6"/>
              </a:solidFill>
            </a:endParaRPr>
          </a:p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3D85C6"/>
              </a:solidFill>
            </a:endParaRPr>
          </a:p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3D85C6"/>
                </a:solidFill>
              </a:rPr>
              <a:t>Why does it matter?</a:t>
            </a:r>
            <a:endParaRPr sz="2900" b="1">
              <a:solidFill>
                <a:srgbClr val="3D85C6"/>
              </a:solidFill>
            </a:endParaRPr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7000" y="0"/>
            <a:ext cx="594700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>
            <a:spLocks noGrp="1"/>
          </p:cNvSpPr>
          <p:nvPr>
            <p:ph type="ctrTitle"/>
          </p:nvPr>
        </p:nvSpPr>
        <p:spPr>
          <a:xfrm>
            <a:off x="130275" y="99200"/>
            <a:ext cx="7209300" cy="683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38761D"/>
                </a:solidFill>
              </a:rPr>
              <a:t>Today is Independence Day in Brazil!</a:t>
            </a:r>
            <a:endParaRPr sz="3100" b="1">
              <a:solidFill>
                <a:srgbClr val="38761D"/>
              </a:solidFill>
            </a:endParaRPr>
          </a:p>
        </p:txBody>
      </p:sp>
      <p:sp>
        <p:nvSpPr>
          <p:cNvPr id="76" name="Google Shape;76;p16"/>
          <p:cNvSpPr txBox="1">
            <a:spLocks noGrp="1"/>
          </p:cNvSpPr>
          <p:nvPr>
            <p:ph type="subTitle" idx="1"/>
          </p:nvPr>
        </p:nvSpPr>
        <p:spPr>
          <a:xfrm>
            <a:off x="7339575" y="726050"/>
            <a:ext cx="1804500" cy="171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50" b="1">
                <a:solidFill>
                  <a:srgbClr val="0000FF"/>
                </a:solidFill>
              </a:rPr>
              <a:t>Brazil declared independence from Portugal September 7, </a:t>
            </a:r>
            <a:r>
              <a:rPr lang="en" sz="2350" b="1">
                <a:solidFill>
                  <a:srgbClr val="0000FF"/>
                </a:solidFill>
              </a:rPr>
              <a:t>1822.</a:t>
            </a:r>
            <a:endParaRPr sz="235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5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50" b="1">
                <a:solidFill>
                  <a:srgbClr val="0000FF"/>
                </a:solidFill>
              </a:rPr>
              <a:t>How long ago was that?</a:t>
            </a:r>
            <a:endParaRPr sz="185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5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50" b="1">
                <a:solidFill>
                  <a:srgbClr val="0000FF"/>
                </a:solidFill>
              </a:rPr>
              <a:t>Use mental math to figure it out!</a:t>
            </a:r>
            <a:endParaRPr sz="1850" b="1">
              <a:solidFill>
                <a:srgbClr val="0000FF"/>
              </a:solidFill>
            </a:endParaRPr>
          </a:p>
        </p:txBody>
      </p:sp>
      <p:pic>
        <p:nvPicPr>
          <p:cNvPr id="77" name="Google Shape;7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782900"/>
            <a:ext cx="7339574" cy="436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17"/>
          <p:cNvSpPr txBox="1">
            <a:spLocks noGrp="1"/>
          </p:cNvSpPr>
          <p:nvPr>
            <p:ph type="subTitle" idx="1"/>
          </p:nvPr>
        </p:nvSpPr>
        <p:spPr>
          <a:xfrm>
            <a:off x="311700" y="4487375"/>
            <a:ext cx="8520600" cy="58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45818E"/>
                </a:solidFill>
                <a:highlight>
                  <a:srgbClr val="FFFFFF"/>
                </a:highlight>
              </a:rPr>
              <a:t>Boston Lights is back again, illuminating Franklin Park Zoo’s 72-acres with a stunning array of lanterns and lights!</a:t>
            </a:r>
            <a:endParaRPr sz="1100">
              <a:solidFill>
                <a:srgbClr val="45818E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45818E"/>
                </a:solidFill>
                <a:highlight>
                  <a:srgbClr val="FFFFFF"/>
                </a:highlight>
              </a:rPr>
              <a:t>Boston Lights shines a light on the importance of conserving the incredible biodiversity on our planet.</a:t>
            </a:r>
            <a:endParaRPr sz="1100">
              <a:solidFill>
                <a:srgbClr val="45818E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rgbClr val="45818E"/>
                </a:solidFill>
                <a:highlight>
                  <a:srgbClr val="FFFFFF"/>
                </a:highlight>
              </a:rPr>
              <a:t>What are some factors of 72?</a:t>
            </a:r>
            <a:endParaRPr sz="1100" b="1">
              <a:solidFill>
                <a:srgbClr val="45818E"/>
              </a:solidFill>
              <a:highlight>
                <a:srgbClr val="FFFFFF"/>
              </a:highlight>
            </a:endParaRPr>
          </a:p>
        </p:txBody>
      </p:sp>
      <p:pic>
        <p:nvPicPr>
          <p:cNvPr id="84" name="Google Shape;8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4125" y="16375"/>
            <a:ext cx="8695726" cy="4471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109</Words>
  <Application>Microsoft Macintosh PowerPoint</Application>
  <PresentationFormat>On-screen Show (16:9)</PresentationFormat>
  <Paragraphs>15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Arial</vt:lpstr>
      <vt:lpstr>Simple Light</vt:lpstr>
      <vt:lpstr>PowerPoint Presentation</vt:lpstr>
      <vt:lpstr>Happy Back to School!</vt:lpstr>
      <vt:lpstr>Today is Happy Cat Day!</vt:lpstr>
      <vt:lpstr>Today is Independence Day in Brazil!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Manousaridis, Tracy</cp:lastModifiedBy>
  <cp:revision>1</cp:revision>
  <dcterms:modified xsi:type="dcterms:W3CDTF">2023-09-05T16:55:55Z</dcterms:modified>
</cp:coreProperties>
</file>