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2ffc47d71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2ffc47d71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2-6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2ffc47d71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2ffc47d71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2ffc47d71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2ffc47d71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82ffc47d71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82ffc47d71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82ffc47d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82ffc47d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6852075" y="108000"/>
            <a:ext cx="2292000" cy="5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1C232"/>
                </a:solidFill>
              </a:rPr>
              <a:t>Happy Sukkot!</a:t>
            </a:r>
            <a:endParaRPr sz="2920" b="1">
              <a:solidFill>
                <a:srgbClr val="F1C232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852000" y="1216350"/>
            <a:ext cx="2292000" cy="348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1C232"/>
                </a:solidFill>
              </a:rPr>
              <a:t>Look at all of these Etrogim!</a:t>
            </a:r>
            <a:endParaRPr sz="1900" b="1">
              <a:solidFill>
                <a:srgbClr val="F1C23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1C232"/>
                </a:solidFill>
              </a:rPr>
              <a:t>An Etrog is a citrus fruit, similar to a lemon!</a:t>
            </a:r>
            <a:endParaRPr sz="1900" b="1">
              <a:solidFill>
                <a:srgbClr val="F1C23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1C232"/>
                </a:solidFill>
              </a:rPr>
              <a:t>Where do we see arrays here?</a:t>
            </a:r>
            <a:endParaRPr sz="1900" b="1">
              <a:solidFill>
                <a:srgbClr val="F1C23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F1C232"/>
                </a:solidFill>
              </a:rPr>
              <a:t>How many etrogim are here?</a:t>
            </a:r>
            <a:endParaRPr sz="1900" b="1">
              <a:solidFill>
                <a:srgbClr val="F1C232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20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78900" y="0"/>
            <a:ext cx="6934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FF"/>
                </a:solidFill>
              </a:rPr>
              <a:t>Happy International Architecture Day!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7141525" y="649350"/>
            <a:ext cx="1876500" cy="39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This amazing Frank Gehry structure, The BIOMUSEO, is in Panama.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do we notice?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Let’s talk about some of the interesting shapes we see here.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00" y="520013"/>
            <a:ext cx="6934200" cy="456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7830000" y="419850"/>
            <a:ext cx="1215000" cy="24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rgbClr val="38761D"/>
                </a:solidFill>
              </a:rPr>
              <a:t>Estimate the height of </a:t>
            </a:r>
            <a:r>
              <a:rPr lang="en" sz="1400" i="1">
                <a:solidFill>
                  <a:srgbClr val="38761D"/>
                </a:solidFill>
                <a:highlight>
                  <a:srgbClr val="FFFFFF"/>
                </a:highlight>
              </a:rPr>
              <a:t>"Eternal Presence" </a:t>
            </a:r>
            <a:r>
              <a:rPr lang="en" sz="1400">
                <a:solidFill>
                  <a:srgbClr val="38761D"/>
                </a:solidFill>
                <a:highlight>
                  <a:srgbClr val="FFFFFF"/>
                </a:highlight>
              </a:rPr>
              <a:t>by John Woodrow Wilson at the National Center of Afro-American Artists in Roxbury.</a:t>
            </a:r>
            <a:endParaRPr sz="1400">
              <a:solidFill>
                <a:srgbClr val="38761D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275" y="3180413"/>
            <a:ext cx="2381250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7951500" y="3875850"/>
            <a:ext cx="945000" cy="8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Does this help?</a:t>
            </a: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1567200" y="826925"/>
            <a:ext cx="419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920" b="1">
                <a:solidFill>
                  <a:srgbClr val="6AA84F"/>
                </a:solidFill>
              </a:rPr>
              <a:t>What is the same?</a:t>
            </a:r>
            <a:endParaRPr sz="2920" b="1">
              <a:solidFill>
                <a:srgbClr val="6AA84F"/>
              </a:solidFill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310525" y="2309850"/>
            <a:ext cx="891000" cy="3915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3</a:t>
            </a:r>
            <a:endParaRPr sz="2200" b="1"/>
          </a:p>
        </p:txBody>
      </p:sp>
      <p:sp>
        <p:nvSpPr>
          <p:cNvPr id="78" name="Google Shape;78;p16"/>
          <p:cNvSpPr/>
          <p:nvPr/>
        </p:nvSpPr>
        <p:spPr>
          <a:xfrm>
            <a:off x="1201525" y="2309850"/>
            <a:ext cx="891000" cy="3915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3</a:t>
            </a:r>
            <a:endParaRPr sz="2200" b="1"/>
          </a:p>
        </p:txBody>
      </p:sp>
      <p:sp>
        <p:nvSpPr>
          <p:cNvPr id="79" name="Google Shape;79;p16"/>
          <p:cNvSpPr/>
          <p:nvPr/>
        </p:nvSpPr>
        <p:spPr>
          <a:xfrm>
            <a:off x="2092525" y="2309850"/>
            <a:ext cx="891000" cy="3915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3</a:t>
            </a:r>
            <a:endParaRPr sz="2200" b="1"/>
          </a:p>
        </p:txBody>
      </p:sp>
      <p:sp>
        <p:nvSpPr>
          <p:cNvPr id="80" name="Google Shape;80;p16"/>
          <p:cNvSpPr/>
          <p:nvPr/>
        </p:nvSpPr>
        <p:spPr>
          <a:xfrm>
            <a:off x="2983525" y="2309850"/>
            <a:ext cx="891000" cy="3915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3</a:t>
            </a:r>
            <a:endParaRPr sz="2200" b="1"/>
          </a:p>
        </p:txBody>
      </p:sp>
      <p:sp>
        <p:nvSpPr>
          <p:cNvPr id="81" name="Google Shape;81;p16"/>
          <p:cNvSpPr/>
          <p:nvPr/>
        </p:nvSpPr>
        <p:spPr>
          <a:xfrm>
            <a:off x="3874525" y="2309850"/>
            <a:ext cx="891000" cy="3915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3</a:t>
            </a:r>
            <a:endParaRPr sz="2200" b="1"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9600" y="1399625"/>
            <a:ext cx="25527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1931700" y="3769925"/>
            <a:ext cx="391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chemeClr val="accent1"/>
                </a:solidFill>
              </a:rPr>
              <a:t>What is different?</a:t>
            </a:r>
            <a:endParaRPr sz="2920" b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83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Celebrate National Noodle Day! </a:t>
            </a:r>
            <a:endParaRPr sz="2920" b="1">
              <a:solidFill>
                <a:srgbClr val="5B0F00"/>
              </a:solidFill>
            </a:endParaRPr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11700" y="1985850"/>
            <a:ext cx="3832800" cy="25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Where do we see arrays in this photo?</a:t>
            </a:r>
            <a:endParaRPr sz="23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How many are ramen noodles are here? </a:t>
            </a:r>
            <a:endParaRPr sz="2300">
              <a:solidFill>
                <a:srgbClr val="5B0F00"/>
              </a:solidFill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9102" y="0"/>
            <a:ext cx="4784895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Macintosh PowerPoint</Application>
  <PresentationFormat>On-screen Show (16:9)</PresentationFormat>
  <Paragraphs>23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Happy Sukkot!</vt:lpstr>
      <vt:lpstr>Happy International Architecture Day!</vt:lpstr>
      <vt:lpstr>PowerPoint Presentation</vt:lpstr>
      <vt:lpstr>What is the same?</vt:lpstr>
      <vt:lpstr>Celebrate National Noodle Day!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Sukkot!</dc:title>
  <cp:lastModifiedBy>Manousaridis, Tracy</cp:lastModifiedBy>
  <cp:revision>1</cp:revision>
  <dcterms:modified xsi:type="dcterms:W3CDTF">2023-09-29T11:13:26Z</dcterms:modified>
</cp:coreProperties>
</file>