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f7461eb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f7461eb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4</a:t>
            </a:r>
            <a:endParaRPr/>
          </a:p>
          <a:p>
            <a:pPr marL="0" lvl="0" indent="0" algn="l" rtl="0">
              <a:spcBef>
                <a:spcPts val="0"/>
              </a:spcBef>
              <a:spcAft>
                <a:spcPts val="0"/>
              </a:spcAft>
              <a:buNone/>
            </a:pPr>
            <a:r>
              <a:rPr lang="en"/>
              <a:t>September 26 - 29</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f7461ebe1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f7461ebe1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numbers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double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addition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even numbers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7f7461ebe1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7f7461ebe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7f7461ebe1_0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7f7461ebe1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302288" y="0"/>
            <a:ext cx="653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FF9900"/>
                </a:solidFill>
              </a:rPr>
              <a:t>Happy National Dumpling Day!</a:t>
            </a:r>
            <a:endParaRPr sz="2920" b="1">
              <a:solidFill>
                <a:srgbClr val="FF9900"/>
              </a:solidFill>
            </a:endParaRPr>
          </a:p>
        </p:txBody>
      </p:sp>
      <p:sp>
        <p:nvSpPr>
          <p:cNvPr id="55" name="Google Shape;55;p13"/>
          <p:cNvSpPr txBox="1">
            <a:spLocks noGrp="1"/>
          </p:cNvSpPr>
          <p:nvPr>
            <p:ph type="body" idx="1"/>
          </p:nvPr>
        </p:nvSpPr>
        <p:spPr>
          <a:xfrm>
            <a:off x="0" y="572700"/>
            <a:ext cx="9144000" cy="5727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en" sz="2300">
                <a:solidFill>
                  <a:srgbClr val="FF9900"/>
                </a:solidFill>
              </a:rPr>
              <a:t>How can we use </a:t>
            </a:r>
            <a:r>
              <a:rPr lang="en" sz="2300" b="1">
                <a:solidFill>
                  <a:srgbClr val="FF9900"/>
                </a:solidFill>
              </a:rPr>
              <a:t>groups of, </a:t>
            </a:r>
            <a:r>
              <a:rPr lang="en" sz="2300">
                <a:solidFill>
                  <a:srgbClr val="FF9900"/>
                </a:solidFill>
              </a:rPr>
              <a:t>to estimate how many dumplings are here?</a:t>
            </a:r>
            <a:endParaRPr sz="2300">
              <a:solidFill>
                <a:srgbClr val="FF9900"/>
              </a:solidFill>
            </a:endParaRPr>
          </a:p>
        </p:txBody>
      </p:sp>
      <p:pic>
        <p:nvPicPr>
          <p:cNvPr id="56" name="Google Shape;56;p13"/>
          <p:cNvPicPr preferRelativeResize="0"/>
          <p:nvPr/>
        </p:nvPicPr>
        <p:blipFill>
          <a:blip r:embed="rId3">
            <a:alphaModFix/>
          </a:blip>
          <a:stretch>
            <a:fillRect/>
          </a:stretch>
        </p:blipFill>
        <p:spPr>
          <a:xfrm>
            <a:off x="674413" y="1152800"/>
            <a:ext cx="7795175" cy="3990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689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8761D"/>
                </a:solidFill>
              </a:rPr>
              <a:t>Which one doesn’t belong?</a:t>
            </a:r>
            <a:endParaRPr sz="2920" b="1">
              <a:solidFill>
                <a:srgbClr val="38761D"/>
              </a:solidFill>
            </a:endParaRPr>
          </a:p>
        </p:txBody>
      </p:sp>
      <p:pic>
        <p:nvPicPr>
          <p:cNvPr id="62" name="Google Shape;62;p14"/>
          <p:cNvPicPr preferRelativeResize="0"/>
          <p:nvPr/>
        </p:nvPicPr>
        <p:blipFill>
          <a:blip r:embed="rId3">
            <a:alphaModFix/>
          </a:blip>
          <a:stretch>
            <a:fillRect/>
          </a:stretch>
        </p:blipFill>
        <p:spPr>
          <a:xfrm>
            <a:off x="552800" y="641637"/>
            <a:ext cx="8038399" cy="44380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body" idx="1"/>
          </p:nvPr>
        </p:nvSpPr>
        <p:spPr>
          <a:xfrm>
            <a:off x="0" y="122525"/>
            <a:ext cx="1481400" cy="479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i="1">
                <a:solidFill>
                  <a:srgbClr val="999999"/>
                </a:solidFill>
                <a:highlight>
                  <a:srgbClr val="FFFFFF"/>
                </a:highlight>
              </a:rPr>
              <a:t>The Creation of Animals Quilt by Harriet Powers (1898) is a quilt which blends together mythical and Biblical stories.</a:t>
            </a:r>
            <a:endParaRPr sz="1700" i="1">
              <a:solidFill>
                <a:srgbClr val="999999"/>
              </a:solidFill>
              <a:highlight>
                <a:srgbClr val="FFFFFF"/>
              </a:highlight>
            </a:endParaRPr>
          </a:p>
          <a:p>
            <a:pPr marL="0" lvl="0" indent="0" algn="ctr" rtl="0">
              <a:spcBef>
                <a:spcPts val="1200"/>
              </a:spcBef>
              <a:spcAft>
                <a:spcPts val="1200"/>
              </a:spcAft>
              <a:buNone/>
            </a:pPr>
            <a:r>
              <a:rPr lang="en" sz="1700" b="1">
                <a:solidFill>
                  <a:srgbClr val="999999"/>
                </a:solidFill>
                <a:highlight>
                  <a:srgbClr val="FFFFFF"/>
                </a:highlight>
              </a:rPr>
              <a:t>Where do we an array?</a:t>
            </a:r>
            <a:endParaRPr sz="1700" b="1">
              <a:solidFill>
                <a:srgbClr val="999999"/>
              </a:solidFill>
              <a:highlight>
                <a:srgbClr val="FFFFFF"/>
              </a:highlight>
            </a:endParaRPr>
          </a:p>
        </p:txBody>
      </p:sp>
      <p:pic>
        <p:nvPicPr>
          <p:cNvPr id="68" name="Google Shape;68;p15"/>
          <p:cNvPicPr preferRelativeResize="0"/>
          <p:nvPr/>
        </p:nvPicPr>
        <p:blipFill>
          <a:blip r:embed="rId3">
            <a:alphaModFix/>
          </a:blip>
          <a:stretch>
            <a:fillRect/>
          </a:stretch>
        </p:blipFill>
        <p:spPr>
          <a:xfrm>
            <a:off x="1481462" y="0"/>
            <a:ext cx="7662526"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242375" y="216775"/>
            <a:ext cx="3500700" cy="4711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2577">
                <a:solidFill>
                  <a:schemeClr val="accent1"/>
                </a:solidFill>
              </a:rPr>
              <a:t>Today is Confucius Day, celebrating the birthday of the great philosopher and teacher.</a:t>
            </a:r>
            <a:endParaRPr sz="2577">
              <a:solidFill>
                <a:schemeClr val="accent1"/>
              </a:solidFill>
            </a:endParaRPr>
          </a:p>
          <a:p>
            <a:pPr marL="0" lvl="0" indent="0" algn="ctr" rtl="0">
              <a:spcBef>
                <a:spcPts val="0"/>
              </a:spcBef>
              <a:spcAft>
                <a:spcPts val="0"/>
              </a:spcAft>
              <a:buNone/>
            </a:pPr>
            <a:endParaRPr sz="1400">
              <a:solidFill>
                <a:schemeClr val="accent1"/>
              </a:solidFill>
            </a:endParaRPr>
          </a:p>
          <a:p>
            <a:pPr marL="0" lvl="0" indent="0" algn="ctr" rtl="0">
              <a:spcBef>
                <a:spcPts val="0"/>
              </a:spcBef>
              <a:spcAft>
                <a:spcPts val="0"/>
              </a:spcAft>
              <a:buNone/>
            </a:pPr>
            <a:r>
              <a:rPr lang="en" sz="2577">
                <a:solidFill>
                  <a:schemeClr val="accent1"/>
                </a:solidFill>
              </a:rPr>
              <a:t>The tallest statue of Confucius, in Shandong, China, stands 72 meters high.</a:t>
            </a:r>
            <a:endParaRPr sz="2577">
              <a:solidFill>
                <a:schemeClr val="accent1"/>
              </a:solidFill>
            </a:endParaRPr>
          </a:p>
          <a:p>
            <a:pPr marL="0" lvl="0" indent="0" algn="ctr" rtl="0">
              <a:spcBef>
                <a:spcPts val="0"/>
              </a:spcBef>
              <a:spcAft>
                <a:spcPts val="0"/>
              </a:spcAft>
              <a:buNone/>
            </a:pPr>
            <a:endParaRPr sz="1400">
              <a:solidFill>
                <a:schemeClr val="accent1"/>
              </a:solidFill>
            </a:endParaRPr>
          </a:p>
          <a:p>
            <a:pPr marL="0" lvl="0" indent="0" algn="ctr" rtl="0">
              <a:spcBef>
                <a:spcPts val="0"/>
              </a:spcBef>
              <a:spcAft>
                <a:spcPts val="0"/>
              </a:spcAft>
              <a:buNone/>
            </a:pPr>
            <a:r>
              <a:rPr lang="en" sz="2577">
                <a:solidFill>
                  <a:schemeClr val="accent1"/>
                </a:solidFill>
              </a:rPr>
              <a:t>How many different equations can we create that equal 72?</a:t>
            </a:r>
            <a:r>
              <a:rPr lang="en" sz="2577"/>
              <a:t> </a:t>
            </a:r>
            <a:r>
              <a:rPr lang="en"/>
              <a:t> </a:t>
            </a:r>
            <a:endParaRPr/>
          </a:p>
        </p:txBody>
      </p:sp>
      <p:pic>
        <p:nvPicPr>
          <p:cNvPr id="74" name="Google Shape;74;p16"/>
          <p:cNvPicPr preferRelativeResize="0"/>
          <p:nvPr/>
        </p:nvPicPr>
        <p:blipFill>
          <a:blip r:embed="rId3">
            <a:alphaModFix/>
          </a:blip>
          <a:stretch>
            <a:fillRect/>
          </a:stretch>
        </p:blipFill>
        <p:spPr>
          <a:xfrm>
            <a:off x="4129414" y="0"/>
            <a:ext cx="5014585" cy="51434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122</Words>
  <Application>Microsoft Macintosh PowerPoint</Application>
  <PresentationFormat>On-screen Show (16:9)</PresentationFormat>
  <Paragraphs>16</Paragraphs>
  <Slides>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Arial</vt:lpstr>
      <vt:lpstr>Simple Light</vt:lpstr>
      <vt:lpstr>Happy National Dumpling Day!</vt:lpstr>
      <vt:lpstr>Which one doesn’t belong?</vt:lpstr>
      <vt:lpstr>PowerPoint Presentation</vt:lpstr>
      <vt:lpstr>Today is Confucius Day, celebrating the birthday of the great philosopher and teacher.  The tallest statue of Confucius, in Shandong, China, stands 72 meters high.  How many different equations can we create that equal 72?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National Dumpling Day!</dc:title>
  <cp:lastModifiedBy>Manousaridis, Tracy</cp:lastModifiedBy>
  <cp:revision>1</cp:revision>
  <dcterms:modified xsi:type="dcterms:W3CDTF">2023-09-19T15:58:32Z</dcterms:modified>
</cp:coreProperties>
</file>