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7cbb12152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7cbb12152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11-15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cbb12152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cbb12152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7cbb12152e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7cbb12152e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left: not different addends/subtrahends (double)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not two addends/subtrahends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not addition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not 90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7cbb12152e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7cbb12152e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7cbb12152e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7cbb12152e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7245800" y="646075"/>
            <a:ext cx="1808100" cy="428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4587"/>
                </a:solidFill>
              </a:rPr>
              <a:t>If all of the students in our class planted 3 trees today, how many trees would we plant?</a:t>
            </a:r>
            <a:endParaRPr sz="17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1C4587"/>
                </a:solidFill>
              </a:rPr>
              <a:t>What if all of our third-grade students in the school planted 3 trees each?</a:t>
            </a:r>
            <a:endParaRPr sz="1700" b="1">
              <a:solidFill>
                <a:srgbClr val="1C4587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100" y="646075"/>
            <a:ext cx="7035576" cy="4441352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152400" y="152400"/>
            <a:ext cx="69813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1C4587"/>
                </a:solidFill>
              </a:rPr>
              <a:t>September 11th is our National Day of Service</a:t>
            </a:r>
            <a:endParaRPr sz="1200" b="1">
              <a:solidFill>
                <a:srgbClr val="1C458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ctrTitle"/>
          </p:nvPr>
        </p:nvSpPr>
        <p:spPr>
          <a:xfrm>
            <a:off x="311698" y="0"/>
            <a:ext cx="6075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B0F00"/>
                </a:solidFill>
              </a:rPr>
              <a:t>Happy Chocolate Milkshake Day!</a:t>
            </a:r>
            <a:endParaRPr>
              <a:solidFill>
                <a:srgbClr val="5B0F00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311700" y="2454025"/>
            <a:ext cx="6075000" cy="23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B0F00"/>
                </a:solidFill>
              </a:rPr>
              <a:t>A small chocolate milkshake has 56 grams of sugar.</a:t>
            </a:r>
            <a:endParaRPr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B0F00"/>
                </a:solidFill>
              </a:rPr>
              <a:t>If you had one shake every day for a week, how many grams of sugar would that be?</a:t>
            </a:r>
            <a:endParaRPr>
              <a:solidFill>
                <a:srgbClr val="5B0F00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6557" y="0"/>
            <a:ext cx="2757436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subTitle" idx="1"/>
          </p:nvPr>
        </p:nvSpPr>
        <p:spPr>
          <a:xfrm>
            <a:off x="311700" y="4490950"/>
            <a:ext cx="8520600" cy="5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000FF"/>
                </a:solidFill>
              </a:rPr>
              <a:t>Which one doesn’t belong?</a:t>
            </a:r>
            <a:endParaRPr sz="2900" b="1">
              <a:solidFill>
                <a:srgbClr val="0000FF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063" y="0"/>
            <a:ext cx="8105875" cy="44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subTitle" idx="1"/>
          </p:nvPr>
        </p:nvSpPr>
        <p:spPr>
          <a:xfrm>
            <a:off x="4572000" y="1024475"/>
            <a:ext cx="4260300" cy="289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/>
              <a:t>150 - 49 &gt; 100</a:t>
            </a:r>
            <a:endParaRPr sz="31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/>
              <a:t>75 + 75  &lt;  75 + 70</a:t>
            </a:r>
            <a:endParaRPr sz="31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/>
              <a:t>325 + 49  &lt;  51 + 325</a:t>
            </a:r>
            <a:r>
              <a:rPr lang="en"/>
              <a:t> </a:t>
            </a: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18550"/>
            <a:ext cx="3785452" cy="3785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subTitle" idx="1"/>
          </p:nvPr>
        </p:nvSpPr>
        <p:spPr>
          <a:xfrm>
            <a:off x="7582175" y="870350"/>
            <a:ext cx="1485600" cy="40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E06666"/>
                </a:solidFill>
              </a:rPr>
              <a:t>What do we notice?</a:t>
            </a:r>
            <a:endParaRPr sz="2300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E06666"/>
                </a:solidFill>
              </a:rPr>
              <a:t>What do we wonder?</a:t>
            </a:r>
            <a:endParaRPr sz="2300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E06666"/>
                </a:solidFill>
              </a:rPr>
              <a:t>Where’s the MATH?</a:t>
            </a:r>
            <a:endParaRPr sz="2300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100" y="744575"/>
            <a:ext cx="7404693" cy="439892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 txBox="1"/>
          <p:nvPr/>
        </p:nvSpPr>
        <p:spPr>
          <a:xfrm>
            <a:off x="50000" y="0"/>
            <a:ext cx="74046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DD7E6B"/>
                </a:solidFill>
              </a:rPr>
              <a:t>Happy Rosh Hashanah! </a:t>
            </a:r>
            <a:r>
              <a:rPr lang="en" sz="2300">
                <a:solidFill>
                  <a:srgbClr val="EA9999"/>
                </a:solidFill>
                <a:highlight>
                  <a:srgbClr val="FFFFFF"/>
                </a:highlight>
              </a:rPr>
              <a:t>שנה טובה ומתוקה</a:t>
            </a:r>
            <a:r>
              <a:rPr lang="en" sz="230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endParaRPr sz="2400">
              <a:solidFill>
                <a:srgbClr val="DD7E6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</Words>
  <Application>Microsoft Macintosh PowerPoint</Application>
  <PresentationFormat>On-screen Show (16:9)</PresentationFormat>
  <Paragraphs>25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PowerPoint Presentation</vt:lpstr>
      <vt:lpstr>Happy Chocolate Milkshake Day!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2023-09-09T15:42:18Z</dcterms:modified>
</cp:coreProperties>
</file>