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30fd4f542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30fd4f542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2-6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30fd4f542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30fd4f542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30fd4f542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30fd4f542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830fd4f542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830fd4f542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830fd4f542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830fd4f542_0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81000" y="203850"/>
            <a:ext cx="7341600" cy="5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chemeClr val="accent1"/>
                </a:solidFill>
              </a:rPr>
              <a:t>Happy Sukkot!</a:t>
            </a:r>
            <a:endParaRPr sz="2920" b="1">
              <a:solidFill>
                <a:schemeClr val="accent1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422600" y="873600"/>
            <a:ext cx="1721400" cy="38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Look at all of these Etrogim!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An Etrog is similar to a lemon!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How many are here?</a:t>
            </a:r>
            <a:endParaRPr sz="1900" b="1">
              <a:solidFill>
                <a:schemeClr val="accent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00" y="873600"/>
            <a:ext cx="7341600" cy="412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-150" y="0"/>
            <a:ext cx="1886100" cy="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1C4587"/>
                </a:solidFill>
              </a:rPr>
              <a:t>Today is National Architecture Day!</a:t>
            </a:r>
            <a:endParaRPr sz="1720" b="1">
              <a:solidFill>
                <a:srgbClr val="1C4587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-150" y="1189350"/>
            <a:ext cx="1886100" cy="35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The Sugamo Shinkin Bank in Japan is a beautiful structure!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Where’s the math?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How many squares do we see?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How many don’t we see?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How many altogether?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8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600">
              <a:solidFill>
                <a:srgbClr val="4C1130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5950" y="0"/>
            <a:ext cx="72580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43426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do we notice?     What do we wonder?     Why does it matter?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"/>
            <a:ext cx="9143999" cy="4191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4525775" y="635850"/>
            <a:ext cx="4306500" cy="39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  <a:highlight>
                  <a:srgbClr val="FFFFFF"/>
                </a:highlight>
              </a:rPr>
              <a:t>This is a LIFE-SIZE statue of </a:t>
            </a:r>
            <a:r>
              <a:rPr lang="en" sz="2300" b="1">
                <a:solidFill>
                  <a:srgbClr val="274E13"/>
                </a:solidFill>
                <a:highlight>
                  <a:srgbClr val="FFFFFF"/>
                </a:highlight>
              </a:rPr>
              <a:t>General Gourdin</a:t>
            </a:r>
            <a:r>
              <a:rPr lang="en" sz="2300">
                <a:solidFill>
                  <a:srgbClr val="274E13"/>
                </a:solidFill>
                <a:highlight>
                  <a:srgbClr val="FFFFFF"/>
                </a:highlight>
              </a:rPr>
              <a:t> at the Edward O. Gourdin African American Veterans Memorial Park in Roxbury.</a:t>
            </a:r>
            <a:endParaRPr sz="2300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  <a:highlight>
                  <a:srgbClr val="FFFFFF"/>
                </a:highlight>
              </a:rPr>
              <a:t>What does LIFE-SIZE mean?</a:t>
            </a:r>
            <a:endParaRPr sz="2300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274E13"/>
                </a:solidFill>
                <a:highlight>
                  <a:srgbClr val="FFFFFF"/>
                </a:highlight>
              </a:rPr>
              <a:t>How tall do we think it is?</a:t>
            </a:r>
            <a:endParaRPr sz="2300">
              <a:solidFill>
                <a:srgbClr val="274E13"/>
              </a:solidFill>
              <a:highlight>
                <a:srgbClr val="FFFFFF"/>
              </a:highlight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30652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67525" y="365850"/>
            <a:ext cx="1093500" cy="6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/>
              <a:t>Today is National Noodle Day! </a:t>
            </a:r>
            <a:endParaRPr sz="1920"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0" y="1985850"/>
            <a:ext cx="1298416" cy="25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1160" dirty="0"/>
              <a:t>What interesting shapes do we see?</a:t>
            </a:r>
            <a:endParaRPr sz="1160"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rPr lang="en" sz="1160" dirty="0"/>
              <a:t>What would happen if we PARTITIONED some of the shapes?</a:t>
            </a:r>
            <a:endParaRPr sz="1160" dirty="0"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8416" y="0"/>
            <a:ext cx="791308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Macintosh PowerPoint</Application>
  <PresentationFormat>On-screen Show (16:9)</PresentationFormat>
  <Paragraphs>19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Happy Sukkot!</vt:lpstr>
      <vt:lpstr>Today is National Architecture Day!</vt:lpstr>
      <vt:lpstr>PowerPoint Presentation</vt:lpstr>
      <vt:lpstr>PowerPoint Presentation</vt:lpstr>
      <vt:lpstr>Today is National Noodle Day!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Sukkot!</dc:title>
  <cp:lastModifiedBy>Manousaridis, Tracy</cp:lastModifiedBy>
  <cp:revision>1</cp:revision>
  <dcterms:modified xsi:type="dcterms:W3CDTF">2023-09-29T11:11:30Z</dcterms:modified>
</cp:coreProperties>
</file>