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
  </p:notesMasterIdLst>
  <p:sldIdLst>
    <p:sldId id="256" r:id="rId2"/>
    <p:sldId id="257" r:id="rId3"/>
    <p:sldId id="258" r:id="rId4"/>
    <p:sldId id="259" r:id="rId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38" d="100"/>
          <a:sy n="138" d="100"/>
        </p:scale>
        <p:origin x="8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7f8968f37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7f8968f3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4</a:t>
            </a:r>
            <a:endParaRPr/>
          </a:p>
          <a:p>
            <a:pPr marL="0" lvl="0" indent="0" algn="l" rtl="0">
              <a:spcBef>
                <a:spcPts val="0"/>
              </a:spcBef>
              <a:spcAft>
                <a:spcPts val="0"/>
              </a:spcAft>
              <a:buNone/>
            </a:pPr>
            <a:r>
              <a:rPr lang="en"/>
              <a:t>September 26 - 29</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7f8968f377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7f8968f377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7f8968f377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7f8968f377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7f8968f377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7f8968f377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94275" y="0"/>
            <a:ext cx="6539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B45F06"/>
                </a:solidFill>
              </a:rPr>
              <a:t>Happy National Dumpling Day!</a:t>
            </a:r>
            <a:endParaRPr sz="2920" b="1">
              <a:solidFill>
                <a:srgbClr val="B45F06"/>
              </a:solidFill>
            </a:endParaRPr>
          </a:p>
        </p:txBody>
      </p:sp>
      <p:sp>
        <p:nvSpPr>
          <p:cNvPr id="55" name="Google Shape;55;p13"/>
          <p:cNvSpPr txBox="1">
            <a:spLocks noGrp="1"/>
          </p:cNvSpPr>
          <p:nvPr>
            <p:ph type="body" idx="1"/>
          </p:nvPr>
        </p:nvSpPr>
        <p:spPr>
          <a:xfrm>
            <a:off x="7042025" y="708050"/>
            <a:ext cx="1992900" cy="42618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sz="2300">
                <a:solidFill>
                  <a:srgbClr val="B45F06"/>
                </a:solidFill>
              </a:rPr>
              <a:t>How many delicious dumplings are in the bamboo steamers?</a:t>
            </a:r>
            <a:endParaRPr sz="2300">
              <a:solidFill>
                <a:srgbClr val="B45F06"/>
              </a:solidFill>
            </a:endParaRPr>
          </a:p>
          <a:p>
            <a:pPr marL="0" lvl="0" indent="0" algn="ctr" rtl="0">
              <a:spcBef>
                <a:spcPts val="1200"/>
              </a:spcBef>
              <a:spcAft>
                <a:spcPts val="1200"/>
              </a:spcAft>
              <a:buNone/>
            </a:pPr>
            <a:r>
              <a:rPr lang="en" sz="2300">
                <a:solidFill>
                  <a:srgbClr val="B45F06"/>
                </a:solidFill>
              </a:rPr>
              <a:t>How can we figure this out without counting them all?</a:t>
            </a:r>
            <a:endParaRPr sz="2300">
              <a:solidFill>
                <a:srgbClr val="B45F06"/>
              </a:solidFill>
            </a:endParaRPr>
          </a:p>
        </p:txBody>
      </p:sp>
      <p:pic>
        <p:nvPicPr>
          <p:cNvPr id="56" name="Google Shape;56;p13"/>
          <p:cNvPicPr preferRelativeResize="0"/>
          <p:nvPr/>
        </p:nvPicPr>
        <p:blipFill>
          <a:blip r:embed="rId3">
            <a:alphaModFix/>
          </a:blip>
          <a:stretch>
            <a:fillRect/>
          </a:stretch>
        </p:blipFill>
        <p:spPr>
          <a:xfrm>
            <a:off x="152400" y="725100"/>
            <a:ext cx="6751360" cy="4261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Effect transition="in" filter="fade">
                                      <p:cBhvr>
                                        <p:cTn id="12" dur="1000"/>
                                        <p:tgtEl>
                                          <p:spTgt spid="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p:nvPr/>
        </p:nvSpPr>
        <p:spPr>
          <a:xfrm>
            <a:off x="134650" y="661100"/>
            <a:ext cx="2396700" cy="2981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300">
                <a:solidFill>
                  <a:srgbClr val="741B47"/>
                </a:solidFill>
                <a:highlight>
                  <a:srgbClr val="FFFFFF"/>
                </a:highlight>
              </a:rPr>
              <a:t>Let’s talk about the </a:t>
            </a:r>
            <a:r>
              <a:rPr lang="en" sz="2300" b="1">
                <a:solidFill>
                  <a:srgbClr val="741B47"/>
                </a:solidFill>
                <a:highlight>
                  <a:srgbClr val="FFFFFF"/>
                </a:highlight>
              </a:rPr>
              <a:t>shapes</a:t>
            </a:r>
            <a:r>
              <a:rPr lang="en" sz="2300">
                <a:solidFill>
                  <a:srgbClr val="741B47"/>
                </a:solidFill>
                <a:highlight>
                  <a:srgbClr val="FFFFFF"/>
                </a:highlight>
              </a:rPr>
              <a:t> we see in Maria Auxiliadora’s </a:t>
            </a:r>
            <a:r>
              <a:rPr lang="en" sz="2300" i="1">
                <a:solidFill>
                  <a:srgbClr val="741B47"/>
                </a:solidFill>
                <a:highlight>
                  <a:srgbClr val="FFFFFF"/>
                </a:highlight>
              </a:rPr>
              <a:t>Chuva Sobre São Paulo (Rain over São Paulo).</a:t>
            </a:r>
            <a:endParaRPr sz="1700">
              <a:solidFill>
                <a:srgbClr val="741B47"/>
              </a:solidFill>
              <a:highlight>
                <a:srgbClr val="FFFFFF"/>
              </a:highlight>
            </a:endParaRPr>
          </a:p>
        </p:txBody>
      </p:sp>
      <p:pic>
        <p:nvPicPr>
          <p:cNvPr id="62" name="Google Shape;62;p14"/>
          <p:cNvPicPr preferRelativeResize="0"/>
          <p:nvPr/>
        </p:nvPicPr>
        <p:blipFill>
          <a:blip r:embed="rId3">
            <a:alphaModFix/>
          </a:blip>
          <a:stretch>
            <a:fillRect/>
          </a:stretch>
        </p:blipFill>
        <p:spPr>
          <a:xfrm>
            <a:off x="2615353" y="0"/>
            <a:ext cx="6528643"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68" name="Google Shape;68;p15"/>
          <p:cNvSpPr txBox="1">
            <a:spLocks noGrp="1"/>
          </p:cNvSpPr>
          <p:nvPr>
            <p:ph type="body" idx="1"/>
          </p:nvPr>
        </p:nvSpPr>
        <p:spPr>
          <a:xfrm>
            <a:off x="438350" y="4652000"/>
            <a:ext cx="8327100" cy="4068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1200"/>
              </a:spcAft>
              <a:buSzPts val="935"/>
              <a:buNone/>
            </a:pPr>
            <a:r>
              <a:rPr lang="en" sz="1929" b="1">
                <a:solidFill>
                  <a:srgbClr val="741B47"/>
                </a:solidFill>
              </a:rPr>
              <a:t>Which one doesn’t belong?</a:t>
            </a:r>
            <a:endParaRPr sz="1929" b="1">
              <a:solidFill>
                <a:srgbClr val="741B47"/>
              </a:solidFill>
            </a:endParaRPr>
          </a:p>
        </p:txBody>
      </p:sp>
      <p:pic>
        <p:nvPicPr>
          <p:cNvPr id="69" name="Google Shape;69;p15"/>
          <p:cNvPicPr preferRelativeResize="0"/>
          <p:nvPr/>
        </p:nvPicPr>
        <p:blipFill>
          <a:blip r:embed="rId3">
            <a:alphaModFix/>
          </a:blip>
          <a:stretch>
            <a:fillRect/>
          </a:stretch>
        </p:blipFill>
        <p:spPr>
          <a:xfrm>
            <a:off x="438350" y="87549"/>
            <a:ext cx="8267299" cy="45644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5991775" y="82125"/>
            <a:ext cx="3015900" cy="49281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2577">
                <a:solidFill>
                  <a:srgbClr val="274E13"/>
                </a:solidFill>
              </a:rPr>
              <a:t>Today is Confucius Day, celebrating the birthday of the great philosopher and teacher.</a:t>
            </a:r>
            <a:endParaRPr sz="2577">
              <a:solidFill>
                <a:srgbClr val="274E13"/>
              </a:solidFill>
            </a:endParaRPr>
          </a:p>
          <a:p>
            <a:pPr marL="0" lvl="0" indent="0" algn="ctr" rtl="0">
              <a:spcBef>
                <a:spcPts val="0"/>
              </a:spcBef>
              <a:spcAft>
                <a:spcPts val="0"/>
              </a:spcAft>
              <a:buNone/>
            </a:pPr>
            <a:endParaRPr sz="1400">
              <a:solidFill>
                <a:srgbClr val="274E13"/>
              </a:solidFill>
            </a:endParaRPr>
          </a:p>
          <a:p>
            <a:pPr marL="0" lvl="0" indent="0" algn="ctr" rtl="0">
              <a:spcBef>
                <a:spcPts val="0"/>
              </a:spcBef>
              <a:spcAft>
                <a:spcPts val="0"/>
              </a:spcAft>
              <a:buNone/>
            </a:pPr>
            <a:r>
              <a:rPr lang="en" sz="2577">
                <a:solidFill>
                  <a:srgbClr val="274E13"/>
                </a:solidFill>
              </a:rPr>
              <a:t>The tallest statue of Confucius, in Shandong, stands 72 meters high.</a:t>
            </a:r>
            <a:endParaRPr sz="2577">
              <a:solidFill>
                <a:srgbClr val="274E13"/>
              </a:solidFill>
            </a:endParaRPr>
          </a:p>
          <a:p>
            <a:pPr marL="0" lvl="0" indent="0" algn="ctr" rtl="0">
              <a:spcBef>
                <a:spcPts val="0"/>
              </a:spcBef>
              <a:spcAft>
                <a:spcPts val="0"/>
              </a:spcAft>
              <a:buNone/>
            </a:pPr>
            <a:endParaRPr sz="1400">
              <a:solidFill>
                <a:srgbClr val="274E13"/>
              </a:solidFill>
            </a:endParaRPr>
          </a:p>
          <a:p>
            <a:pPr marL="0" lvl="0" indent="0" algn="ctr" rtl="0">
              <a:spcBef>
                <a:spcPts val="0"/>
              </a:spcBef>
              <a:spcAft>
                <a:spcPts val="0"/>
              </a:spcAft>
              <a:buNone/>
            </a:pPr>
            <a:r>
              <a:rPr lang="en" sz="2577">
                <a:solidFill>
                  <a:srgbClr val="274E13"/>
                </a:solidFill>
              </a:rPr>
              <a:t>How many different equations can we create that equal 72?</a:t>
            </a:r>
            <a:r>
              <a:rPr lang="en" sz="2577"/>
              <a:t> </a:t>
            </a:r>
            <a:r>
              <a:rPr lang="en"/>
              <a:t> </a:t>
            </a:r>
            <a:endParaRPr/>
          </a:p>
        </p:txBody>
      </p:sp>
      <p:pic>
        <p:nvPicPr>
          <p:cNvPr id="75" name="Google Shape;75;p16"/>
          <p:cNvPicPr preferRelativeResize="0"/>
          <p:nvPr/>
        </p:nvPicPr>
        <p:blipFill>
          <a:blip r:embed="rId3">
            <a:alphaModFix/>
          </a:blip>
          <a:stretch>
            <a:fillRect/>
          </a:stretch>
        </p:blipFill>
        <p:spPr>
          <a:xfrm>
            <a:off x="-8" y="0"/>
            <a:ext cx="5918717" cy="51435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97</Words>
  <Application>Microsoft Macintosh PowerPoint</Application>
  <PresentationFormat>On-screen Show (16:9)</PresentationFormat>
  <Paragraphs>12</Paragraphs>
  <Slides>4</Slides>
  <Notes>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vt:i4>
      </vt:variant>
    </vt:vector>
  </HeadingPairs>
  <TitlesOfParts>
    <vt:vector size="6" baseType="lpstr">
      <vt:lpstr>Arial</vt:lpstr>
      <vt:lpstr>Simple Light</vt:lpstr>
      <vt:lpstr>Happy National Dumpling Day!</vt:lpstr>
      <vt:lpstr>PowerPoint Presentation</vt:lpstr>
      <vt:lpstr>PowerPoint Presentation</vt:lpstr>
      <vt:lpstr>Today is Confucius Day, celebrating the birthday of the great philosopher and teacher.  The tallest statue of Confucius, in Shandong, stands 72 meters high.  How many different equations can we create that equal 72?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Happy National Dumpling Day!</dc:title>
  <cp:lastModifiedBy>Manousaridis, Tracy</cp:lastModifiedBy>
  <cp:revision>1</cp:revision>
  <dcterms:modified xsi:type="dcterms:W3CDTF">2023-09-19T14:44:25Z</dcterms:modified>
</cp:coreProperties>
</file>