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cbb0a409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cbb0a409c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18-22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d99baf1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d99baf1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7d99baf19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7d99baf19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d99baf19c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d99baf19c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7d99baf19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7d99baf19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394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Happy </a:t>
            </a:r>
            <a:endParaRPr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Constitution Day and Citizenship Day!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28100" y="1490100"/>
            <a:ext cx="3688800" cy="33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073763"/>
                </a:solidFill>
              </a:rPr>
              <a:t>The US Constitution was written in 1787!</a:t>
            </a:r>
            <a:endParaRPr sz="1900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073763"/>
                </a:solidFill>
              </a:rPr>
              <a:t>Since then, it has been amended (added to!)              </a:t>
            </a:r>
            <a:r>
              <a:rPr lang="en" sz="2300" b="1" dirty="0">
                <a:solidFill>
                  <a:srgbClr val="073763"/>
                </a:solidFill>
              </a:rPr>
              <a:t>27 times!</a:t>
            </a:r>
            <a:endParaRPr sz="2300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073763"/>
                </a:solidFill>
              </a:rPr>
              <a:t>What can we say about the number 27?</a:t>
            </a:r>
            <a:endParaRPr sz="1900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rgbClr val="073763"/>
                </a:solidFill>
              </a:rPr>
              <a:t>What does it look like?</a:t>
            </a:r>
            <a:endParaRPr sz="1900" b="1" dirty="0">
              <a:solidFill>
                <a:srgbClr val="07376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4925" y="0"/>
            <a:ext cx="519907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62275"/>
            <a:ext cx="592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What’s the same?</a:t>
            </a:r>
            <a:endParaRPr sz="292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                          What’s different?</a:t>
            </a:r>
            <a:endParaRPr sz="2920" b="1">
              <a:solidFill>
                <a:srgbClr val="38761D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50" y="1953725"/>
            <a:ext cx="5027099" cy="30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500" y="614202"/>
            <a:ext cx="1180775" cy="80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500" y="1520577"/>
            <a:ext cx="1180775" cy="80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500" y="2426952"/>
            <a:ext cx="1180775" cy="80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500" y="3333327"/>
            <a:ext cx="1180775" cy="80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500" y="4239702"/>
            <a:ext cx="1180775" cy="80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6775" y="1818000"/>
            <a:ext cx="753750" cy="7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6775" y="2571750"/>
            <a:ext cx="753750" cy="7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6775" y="3360250"/>
            <a:ext cx="753750" cy="7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7212" y="4148750"/>
            <a:ext cx="872875" cy="87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5574800" y="369775"/>
            <a:ext cx="3422100" cy="41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we notice about the shapes in the atrium at the John F. Kennedy Library in Dorchester.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Choose a shape, and sketch it.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Now sketch a shape this is different in ONE way!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4091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165675" y="149000"/>
            <a:ext cx="18030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E69138"/>
                </a:solidFill>
              </a:rPr>
              <a:t>Traditional Indian Pastries…</a:t>
            </a:r>
            <a:endParaRPr sz="232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E69138"/>
                </a:solidFill>
              </a:rPr>
              <a:t>Yum!</a:t>
            </a:r>
            <a:endParaRPr sz="2320" b="1">
              <a:solidFill>
                <a:srgbClr val="E69138"/>
              </a:solidFill>
            </a:endParaRPr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92075" y="1886400"/>
            <a:ext cx="1876500" cy="30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E69138"/>
                </a:solidFill>
              </a:rPr>
              <a:t>Where’s the math?</a:t>
            </a:r>
            <a:endParaRPr sz="17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E69138"/>
                </a:solidFill>
              </a:rPr>
              <a:t>How many pastries are here?</a:t>
            </a:r>
            <a:endParaRPr sz="17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E69138"/>
                </a:solidFill>
              </a:rPr>
              <a:t>Let’s create some equations to match our math thinking!</a:t>
            </a:r>
            <a:endParaRPr sz="1700" b="1">
              <a:solidFill>
                <a:srgbClr val="E69138"/>
              </a:solidFill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7000" y="0"/>
            <a:ext cx="7047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98450" y="0"/>
            <a:ext cx="646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 b="1">
                <a:solidFill>
                  <a:srgbClr val="38761D"/>
                </a:solidFill>
              </a:rPr>
              <a:t>Today is National Elephant Appreciation Day!</a:t>
            </a:r>
            <a:endParaRPr sz="2220" b="1">
              <a:solidFill>
                <a:srgbClr val="38761D"/>
              </a:solidFill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6665025" y="477175"/>
            <a:ext cx="2383200" cy="41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Together these two baby elephants weigh 800 pounds.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is possible?</a:t>
            </a:r>
            <a:endParaRPr sz="1900" b="1">
              <a:solidFill>
                <a:srgbClr val="38761D"/>
              </a:solidFill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186550" y="4754425"/>
            <a:ext cx="1410000" cy="2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2"/>
                </a:solidFill>
              </a:rPr>
              <a:t>Photo by Celia M.</a:t>
            </a:r>
            <a:endParaRPr sz="1100">
              <a:solidFill>
                <a:schemeClr val="lt2"/>
              </a:solidFill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75" y="477175"/>
            <a:ext cx="6462850" cy="45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186550" y="4663075"/>
            <a:ext cx="1410000" cy="2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EEEEEE"/>
                </a:solidFill>
              </a:rPr>
              <a:t>Photo by Celia M.</a:t>
            </a:r>
            <a:endParaRPr sz="1100">
              <a:solidFill>
                <a:srgbClr val="EEEEE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Macintosh PowerPoint</Application>
  <PresentationFormat>On-screen Show (16:9)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Happy  Constitution Day and Citizenship Day!</vt:lpstr>
      <vt:lpstr>What’s the same?                            What’s different?</vt:lpstr>
      <vt:lpstr>PowerPoint Presentation</vt:lpstr>
      <vt:lpstr>Traditional Indian Pastries… Yum!</vt:lpstr>
      <vt:lpstr>Today is National Elephant Appreciation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 Constitution Day and Citizenship Day!</dc:title>
  <cp:lastModifiedBy>Manousaridis, Tracy</cp:lastModifiedBy>
  <cp:revision>1</cp:revision>
  <dcterms:modified xsi:type="dcterms:W3CDTF">2023-09-13T15:23:52Z</dcterms:modified>
</cp:coreProperties>
</file>