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9"/>
  </p:normalViewPr>
  <p:slideViewPr>
    <p:cSldViewPr snapToGrid="0">
      <p:cViewPr varScale="1">
        <p:scale>
          <a:sx n="139" d="100"/>
          <a:sy n="139" d="100"/>
        </p:scale>
        <p:origin x="840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7908653c0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7908653c0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5, 2023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7908653c0b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7908653c0b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7908653c0b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7908653c0b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7908653c0b_1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7908653c0b_1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85750"/>
            <a:ext cx="9144000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ctrTitle"/>
          </p:nvPr>
        </p:nvSpPr>
        <p:spPr>
          <a:xfrm>
            <a:off x="311700" y="0"/>
            <a:ext cx="8520600" cy="86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 b="1">
                <a:solidFill>
                  <a:srgbClr val="9900FF"/>
                </a:solidFill>
              </a:rPr>
              <a:t>Happy Back to School!</a:t>
            </a:r>
            <a:endParaRPr sz="4100" b="1">
              <a:solidFill>
                <a:srgbClr val="9900FF"/>
              </a:solidFill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311700" y="4005725"/>
            <a:ext cx="8520600" cy="105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9900FF"/>
                </a:solidFill>
              </a:rPr>
              <a:t>Estimate how many pencils are here.</a:t>
            </a:r>
            <a:endParaRPr b="1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9900FF"/>
                </a:solidFill>
              </a:rPr>
              <a:t>Are there more than 20? More than 50? How do we know?</a:t>
            </a:r>
            <a:endParaRPr b="1">
              <a:solidFill>
                <a:srgbClr val="9900FF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62803"/>
            <a:ext cx="9144000" cy="2980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ctrTitle"/>
          </p:nvPr>
        </p:nvSpPr>
        <p:spPr>
          <a:xfrm>
            <a:off x="4248425" y="0"/>
            <a:ext cx="4584000" cy="153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 b="1">
                <a:solidFill>
                  <a:srgbClr val="BF9000"/>
                </a:solidFill>
              </a:rPr>
              <a:t>It’s Happy Cat Month!</a:t>
            </a:r>
            <a:endParaRPr sz="4100" b="1">
              <a:solidFill>
                <a:srgbClr val="BF9000"/>
              </a:solidFill>
            </a:endParaRPr>
          </a:p>
        </p:txBody>
      </p:sp>
      <p:sp>
        <p:nvSpPr>
          <p:cNvPr id="69" name="Google Shape;69;p15"/>
          <p:cNvSpPr txBox="1">
            <a:spLocks noGrp="1"/>
          </p:cNvSpPr>
          <p:nvPr>
            <p:ph type="subTitle" idx="1"/>
          </p:nvPr>
        </p:nvSpPr>
        <p:spPr>
          <a:xfrm>
            <a:off x="4394825" y="1868825"/>
            <a:ext cx="4437600" cy="24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BF9000"/>
                </a:solidFill>
              </a:rPr>
              <a:t>How many cats do we see?</a:t>
            </a:r>
            <a:endParaRPr sz="29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BF9000"/>
                </a:solidFill>
              </a:rPr>
              <a:t>How many different ways do we see that quantity?</a:t>
            </a:r>
            <a:r>
              <a:rPr lang="en"/>
              <a:t> </a:t>
            </a: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06112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ctrTitle"/>
          </p:nvPr>
        </p:nvSpPr>
        <p:spPr>
          <a:xfrm>
            <a:off x="0" y="142225"/>
            <a:ext cx="1414800" cy="11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0000FF"/>
                </a:solidFill>
              </a:rPr>
              <a:t>Today is Independence Day in Brazil!</a:t>
            </a:r>
            <a:endParaRPr sz="1400" b="1">
              <a:solidFill>
                <a:srgbClr val="0000FF"/>
              </a:solidFill>
            </a:endParaRPr>
          </a:p>
        </p:txBody>
      </p:sp>
      <p:sp>
        <p:nvSpPr>
          <p:cNvPr id="76" name="Google Shape;76;p16"/>
          <p:cNvSpPr txBox="1">
            <a:spLocks noGrp="1"/>
          </p:cNvSpPr>
          <p:nvPr>
            <p:ph type="subTitle" idx="1"/>
          </p:nvPr>
        </p:nvSpPr>
        <p:spPr>
          <a:xfrm>
            <a:off x="65175" y="1613025"/>
            <a:ext cx="1269600" cy="301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38761D"/>
                </a:solidFill>
              </a:rPr>
              <a:t>There are 26 states (and 1 federal province) in Brazil!</a:t>
            </a:r>
            <a:endParaRPr sz="14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38761D"/>
                </a:solidFill>
              </a:rPr>
              <a:t>How many different expressions can we create that equal 26?</a:t>
            </a:r>
            <a:endParaRPr sz="1400" b="1">
              <a:solidFill>
                <a:srgbClr val="38761D"/>
              </a:solidFill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4698" y="0"/>
            <a:ext cx="772930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16598"/>
            <a:ext cx="9144003" cy="431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7"/>
          <p:cNvSpPr txBox="1"/>
          <p:nvPr/>
        </p:nvSpPr>
        <p:spPr>
          <a:xfrm>
            <a:off x="3027575" y="2041550"/>
            <a:ext cx="2978700" cy="9063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What interesting shapes do we see in this Carribean meal?</a:t>
            </a:r>
            <a:endParaRPr sz="1700"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</Words>
  <Application>Microsoft Macintosh PowerPoint</Application>
  <PresentationFormat>On-screen Show (16:9)</PresentationFormat>
  <Paragraphs>13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PowerPoint Presentation</vt:lpstr>
      <vt:lpstr>Happy Back to School!</vt:lpstr>
      <vt:lpstr>It’s Happy Cat Month!</vt:lpstr>
      <vt:lpstr>Today is Independence Day in Brazil!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2023-09-05T16:48:00Z</dcterms:modified>
</cp:coreProperties>
</file>