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Lato" panose="020F0502020204030203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2f5c89cc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2f5c89cc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2-6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2f5c89ccd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2f5c89ccd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2f5c89c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2f5c89c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2f5c89ccd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2f5c89ccd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2f5c89ccd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2f5c89ccd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2040600" cy="77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Happy Sukkot!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18650" y="1320725"/>
            <a:ext cx="1808400" cy="33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can we count in this lulav and etrog photo?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Let’s create an equation to match our math thinking.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575" y="0"/>
            <a:ext cx="710342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0" y="325350"/>
            <a:ext cx="14289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741B47"/>
                </a:solidFill>
              </a:rPr>
              <a:t>Today is International Architecture Day!</a:t>
            </a:r>
            <a:endParaRPr sz="1620" b="1">
              <a:solidFill>
                <a:srgbClr val="741B47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-150" y="1634850"/>
            <a:ext cx="1428900" cy="28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C1130"/>
                </a:solidFill>
              </a:rPr>
              <a:t>Let’s be shape detectives!</a:t>
            </a:r>
            <a:endParaRPr sz="1600">
              <a:solidFill>
                <a:srgbClr val="4C1130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B0F00"/>
                </a:solidFill>
              </a:rPr>
              <a:t>What shapes do we see in </a:t>
            </a:r>
            <a:r>
              <a:rPr lang="en" sz="1600" i="1">
                <a:solidFill>
                  <a:srgbClr val="5B0F00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Niños Conarte,</a:t>
            </a:r>
            <a:r>
              <a:rPr lang="en" sz="1600">
                <a:solidFill>
                  <a:srgbClr val="5B0F00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a library in Monterrey, Mexico?</a:t>
            </a:r>
            <a:endParaRPr sz="1600">
              <a:solidFill>
                <a:srgbClr val="5B0F00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4C113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982525" y="3943350"/>
            <a:ext cx="4849800" cy="10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is the same?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is different?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2801200"/>
            <a:ext cx="1290813" cy="12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925" y="273598"/>
            <a:ext cx="2527600" cy="12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025" y="0"/>
            <a:ext cx="4063975" cy="380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925" y="1537398"/>
            <a:ext cx="2527600" cy="12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0825" y="2801200"/>
            <a:ext cx="2527599" cy="1685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7944100" y="392850"/>
            <a:ext cx="1200000" cy="47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October 5th is Republic Day in Portugal!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74E13"/>
                </a:solidFill>
              </a:rPr>
              <a:t>How many different expressions can we write that equal 5?</a:t>
            </a:r>
            <a:endParaRPr sz="14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74E13"/>
                </a:solidFill>
              </a:rPr>
              <a:t>(Think of subtraction!)</a:t>
            </a:r>
            <a:endParaRPr sz="1400">
              <a:solidFill>
                <a:srgbClr val="274E13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794410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77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A61C00"/>
                </a:solidFill>
              </a:rPr>
              <a:t>Shape detectives in Nubian Square!</a:t>
            </a:r>
            <a:endParaRPr sz="2320" b="1">
              <a:solidFill>
                <a:srgbClr val="A61C00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769850"/>
            <a:ext cx="3778800" cy="27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What are some of the interesting shapes we see in this street banner?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What would happen if we PARTITIONED one of the shapes?</a:t>
            </a:r>
            <a:endParaRPr sz="1900">
              <a:solidFill>
                <a:srgbClr val="A61C00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025" y="0"/>
            <a:ext cx="485752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Macintosh PowerPoint</Application>
  <PresentationFormat>On-screen Show (16:9)</PresentationFormat>
  <Paragraphs>18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Lato</vt:lpstr>
      <vt:lpstr>Simple Light</vt:lpstr>
      <vt:lpstr>Happy Sukkot!</vt:lpstr>
      <vt:lpstr>Today is International Architecture Day!</vt:lpstr>
      <vt:lpstr>PowerPoint Presentation</vt:lpstr>
      <vt:lpstr>October 5th is Republic Day in Portugal!  How many different expressions can we write that equal 5?  (Think of subtraction!)</vt:lpstr>
      <vt:lpstr>Shape detectives in Nubian Square!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Sukkot!</dc:title>
  <cp:lastModifiedBy>Manousaridis, Tracy</cp:lastModifiedBy>
  <cp:revision>1</cp:revision>
  <dcterms:modified xsi:type="dcterms:W3CDTF">2023-09-29T11:09:09Z</dcterms:modified>
</cp:coreProperties>
</file>