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dad4520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dad4520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26 - 29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dad452090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dad452090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TL: not all red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TR: double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BL: not full top row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BR: not eight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dad452090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8dad452090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8dad45209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8dad45209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94275" y="0"/>
            <a:ext cx="653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F6000"/>
                </a:solidFill>
              </a:rPr>
              <a:t>Happy Dumpling Day!</a:t>
            </a:r>
            <a:endParaRPr sz="2920" b="1">
              <a:solidFill>
                <a:srgbClr val="7F6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826575" y="708050"/>
            <a:ext cx="2127300" cy="4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How many delicious dumplings are in the bamboo steamer?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How do we see them?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Let’s create an expression to match our thinking!</a:t>
            </a:r>
            <a:endParaRPr sz="2300">
              <a:solidFill>
                <a:srgbClr val="7F6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75" y="708050"/>
            <a:ext cx="6539325" cy="435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48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0000FF"/>
                </a:solidFill>
              </a:rPr>
              <a:t>Which one doesn’t belong?</a:t>
            </a:r>
            <a:endParaRPr sz="2920">
              <a:solidFill>
                <a:srgbClr val="0000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561" y="789825"/>
            <a:ext cx="7352876" cy="414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5520500" y="593775"/>
            <a:ext cx="3311700" cy="39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38761D"/>
                </a:solidFill>
              </a:rPr>
              <a:t>What shapes are hidden in this book cover?</a:t>
            </a:r>
            <a:endParaRPr sz="25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 b="1">
                <a:solidFill>
                  <a:srgbClr val="38761D"/>
                </a:solidFill>
              </a:rPr>
              <a:t>What different shapes can we create with the arrows?</a:t>
            </a:r>
            <a:endParaRPr sz="2500" b="1">
              <a:solidFill>
                <a:srgbClr val="38761D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300" y="67300"/>
            <a:ext cx="47780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201975" y="486075"/>
            <a:ext cx="1858200" cy="4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do we notice?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do we wonder?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What could we name this graph?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063" y="0"/>
            <a:ext cx="69269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Macintosh PowerPoint</Application>
  <PresentationFormat>On-screen Show (16:9)</PresentationFormat>
  <Paragraphs>18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Happy Dumpling Day!</vt:lpstr>
      <vt:lpstr>Which one doesn’t belong?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Dumpling Day!</dc:title>
  <cp:lastModifiedBy>Manousaridis, Tracy</cp:lastModifiedBy>
  <cp:revision>1</cp:revision>
  <dcterms:modified xsi:type="dcterms:W3CDTF">2023-09-19T14:43:02Z</dcterms:modified>
</cp:coreProperties>
</file>