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d74c8095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d74c8095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18-22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d74c809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d74c809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7e12460ae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7e12460ae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7e12460ae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7e12460ae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e12460ae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e12460ae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394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Happy </a:t>
            </a:r>
            <a:endParaRPr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Constitution Day and Citizenship Day!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28100" y="1490100"/>
            <a:ext cx="3688800" cy="33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many American Flags do we see?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many different expressions can we think of that equal 10?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Do we know how many stripes are on each flag? Stars?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6961250" y="95600"/>
            <a:ext cx="2060100" cy="49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Look at all of the different pumpkins at Brother’s!</a:t>
            </a:r>
            <a:endParaRPr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How many do we see?</a:t>
            </a:r>
            <a:endParaRPr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How do we see them?</a:t>
            </a:r>
            <a:endParaRPr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Can we create an expression to match our math thinking? </a:t>
            </a:r>
            <a:endParaRPr>
              <a:solidFill>
                <a:srgbClr val="B45F06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subTitle" idx="1"/>
          </p:nvPr>
        </p:nvSpPr>
        <p:spPr>
          <a:xfrm>
            <a:off x="0" y="311025"/>
            <a:ext cx="1428900" cy="45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700" b="1">
                <a:solidFill>
                  <a:srgbClr val="351C75"/>
                </a:solidFill>
              </a:rPr>
              <a:t>Let’s talk about the shapes we see in this photo from the John F. Kennedy Library in Dorchester.</a:t>
            </a:r>
            <a:endParaRPr sz="1700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1700" b="1">
              <a:solidFill>
                <a:srgbClr val="351C75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700" b="1">
                <a:solidFill>
                  <a:srgbClr val="351C75"/>
                </a:solidFill>
              </a:rPr>
              <a:t>How many different shapes can we find?</a:t>
            </a:r>
            <a:endParaRPr sz="1700" b="1">
              <a:solidFill>
                <a:srgbClr val="351C75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ctrTitle"/>
          </p:nvPr>
        </p:nvSpPr>
        <p:spPr>
          <a:xfrm>
            <a:off x="6086050" y="176375"/>
            <a:ext cx="2746200" cy="154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A61C00"/>
                </a:solidFill>
              </a:rPr>
              <a:t>Fall Leaves!</a:t>
            </a:r>
            <a:endParaRPr sz="4300" b="1">
              <a:solidFill>
                <a:srgbClr val="A61C00"/>
              </a:solidFill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6086100" y="1792150"/>
            <a:ext cx="2881500" cy="30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How many are here? 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Can we create an expression to match our thinking?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How might we sort them?</a:t>
            </a:r>
            <a:endParaRPr sz="2300">
              <a:solidFill>
                <a:srgbClr val="A61C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0"/>
            <a:ext cx="586840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1"/>
                </a:solidFill>
              </a:rPr>
              <a:t>Today is National Elephant Appreciation Day!</a:t>
            </a:r>
            <a:endParaRPr b="1">
              <a:solidFill>
                <a:schemeClr val="accent1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350" y="572700"/>
            <a:ext cx="8079277" cy="34369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248650" y="3942350"/>
            <a:ext cx="85206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1"/>
                </a:solidFill>
              </a:rPr>
              <a:t>How many elephants do we see? How do we see them? How many different expressions can we create to match our math thinking?</a:t>
            </a:r>
            <a:endParaRPr sz="17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chemeClr val="accent1"/>
                </a:solidFill>
              </a:rPr>
              <a:t>How many elephant ears? How many elephant legs?</a:t>
            </a:r>
            <a:endParaRPr sz="1700" b="1">
              <a:solidFill>
                <a:schemeClr val="accent1"/>
              </a:solidFill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7201625" y="3636850"/>
            <a:ext cx="1410000" cy="2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EEEEEE"/>
                </a:solidFill>
              </a:rPr>
              <a:t>Photo by Celia M.</a:t>
            </a:r>
            <a:endParaRPr sz="1100">
              <a:solidFill>
                <a:srgbClr val="EEEEE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Macintosh PowerPoint</Application>
  <PresentationFormat>On-screen Show (16:9)</PresentationFormat>
  <Paragraphs>27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Happy  Constitution Day and Citizenship Day!</vt:lpstr>
      <vt:lpstr>PowerPoint Presentation</vt:lpstr>
      <vt:lpstr>PowerPoint Presentation</vt:lpstr>
      <vt:lpstr>Fall Leaves!</vt:lpstr>
      <vt:lpstr>Today is National Elephant Appreciation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 Constitution Day and Citizenship Day!</dc:title>
  <cp:lastModifiedBy>Manousaridis, Tracy</cp:lastModifiedBy>
  <cp:revision>1</cp:revision>
  <dcterms:modified xsi:type="dcterms:W3CDTF">2023-09-13T15:22:29Z</dcterms:modified>
</cp:coreProperties>
</file>