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3c60bdec1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3c60bdec1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1, 2023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3c60bdec16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3c60bdec16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3c60bdec16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3c60bdec16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3c60bdec16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3c60bdec16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3c60bdec16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3c60bdec16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3c60bdec16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3c60bdec16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8, 2023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3c60bdec16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3c60bdec16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3c60bdec16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3c60bdec16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3b3aca376d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3b3aca376d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3b3aca376d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3b3aca376d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3b3aca376d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3b3aca376d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May 15, 2023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3b3aca376d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3b3aca376d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3b3aca376d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3b3aca376d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3b3aca376d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3b3aca376d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3b3aca376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3b3aca376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3b3aca376d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3b3aca376d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May 22, 2023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3b3aca376d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3b3aca376d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3b3aca376d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3b3aca376d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3b3aca376d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3b3aca376d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3b3aca376d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23b3aca376d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5513300" y="605125"/>
            <a:ext cx="3318900" cy="8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741B47"/>
                </a:solidFill>
              </a:rPr>
              <a:t>May is National Salad Month!</a:t>
            </a:r>
            <a:endParaRPr sz="2920" b="1">
              <a:solidFill>
                <a:srgbClr val="741B47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5446050" y="1871375"/>
            <a:ext cx="3451500" cy="26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Here are </a:t>
            </a:r>
            <a:r>
              <a:rPr lang="en" sz="2900" b="1">
                <a:solidFill>
                  <a:srgbClr val="38761D"/>
                </a:solidFill>
              </a:rPr>
              <a:t>10</a:t>
            </a:r>
            <a:r>
              <a:rPr lang="en" sz="2300">
                <a:solidFill>
                  <a:srgbClr val="38761D"/>
                </a:solidFill>
              </a:rPr>
              <a:t> different kinds of lettuce.</a:t>
            </a:r>
            <a:endParaRPr sz="2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How many ways can we make </a:t>
            </a:r>
            <a:r>
              <a:rPr lang="en" sz="2900" b="1">
                <a:solidFill>
                  <a:srgbClr val="38761D"/>
                </a:solidFill>
              </a:rPr>
              <a:t>10</a:t>
            </a:r>
            <a:r>
              <a:rPr lang="en" sz="2300">
                <a:solidFill>
                  <a:srgbClr val="38761D"/>
                </a:solidFill>
              </a:rPr>
              <a:t>?</a:t>
            </a:r>
            <a:endParaRPr sz="2300">
              <a:solidFill>
                <a:srgbClr val="38761D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7026100" y="268950"/>
            <a:ext cx="1961100" cy="7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44" b="1">
                <a:solidFill>
                  <a:srgbClr val="38761D"/>
                </a:solidFill>
              </a:rPr>
              <a:t>Tadpoles!</a:t>
            </a:r>
            <a:endParaRPr sz="3244" b="1">
              <a:solidFill>
                <a:srgbClr val="38761D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7026100" y="1152475"/>
            <a:ext cx="1961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6AA84F"/>
                </a:solidFill>
              </a:rPr>
              <a:t>How many tadpoles are here?</a:t>
            </a:r>
            <a:endParaRPr sz="1900" b="1">
              <a:solidFill>
                <a:srgbClr val="6AA84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6AA84F"/>
                </a:solidFill>
              </a:rPr>
              <a:t>If they each weigh 2 grams, how much do they weigh altogether?</a:t>
            </a:r>
            <a:endParaRPr sz="1900" b="1">
              <a:solidFill>
                <a:srgbClr val="6AA84F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301" y="268951"/>
            <a:ext cx="6724525" cy="465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7702400" y="89650"/>
            <a:ext cx="1441500" cy="92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620" b="1">
                <a:solidFill>
                  <a:srgbClr val="4A86E8"/>
                </a:solidFill>
              </a:rPr>
              <a:t>Today is Constitution Memorial Day in Japan!</a:t>
            </a:r>
            <a:endParaRPr sz="1620" b="1">
              <a:solidFill>
                <a:srgbClr val="4A86E8"/>
              </a:solidFill>
            </a:endParaRPr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7765675" y="1725700"/>
            <a:ext cx="1322400" cy="284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4A86E8"/>
                </a:solidFill>
              </a:rPr>
              <a:t>Be a shape detective!</a:t>
            </a:r>
            <a:endParaRPr sz="1700">
              <a:solidFill>
                <a:srgbClr val="4A86E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4A86E8"/>
                </a:solidFill>
              </a:rPr>
              <a:t>What shapes are hidden in this photo?</a:t>
            </a:r>
            <a:endParaRPr sz="1700">
              <a:solidFill>
                <a:srgbClr val="4A86E8"/>
              </a:solidFill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" y="0"/>
            <a:ext cx="7702414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0" y="302550"/>
            <a:ext cx="1428900" cy="7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520" b="1">
                <a:solidFill>
                  <a:srgbClr val="E06666"/>
                </a:solidFill>
              </a:rPr>
              <a:t>Happy International Respect for Chicken Day!</a:t>
            </a:r>
            <a:endParaRPr sz="1520" b="1">
              <a:solidFill>
                <a:srgbClr val="E06666"/>
              </a:solidFill>
            </a:endParaRPr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56025" y="1490375"/>
            <a:ext cx="1311000" cy="30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E06666"/>
                </a:solidFill>
              </a:rPr>
              <a:t>How many chickens are here?</a:t>
            </a:r>
            <a:endParaRPr sz="1700">
              <a:solidFill>
                <a:srgbClr val="E06666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E06666"/>
                </a:solidFill>
              </a:rPr>
              <a:t>How many chicken legs?</a:t>
            </a:r>
            <a:endParaRPr sz="1700">
              <a:solidFill>
                <a:srgbClr val="E06666"/>
              </a:solidFill>
            </a:endParaRPr>
          </a:p>
          <a:p>
            <a:pPr marL="0" lvl="0" indent="0" algn="ctr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E06666"/>
                </a:solidFill>
              </a:rPr>
              <a:t>How many chicken eyes?</a:t>
            </a:r>
            <a:endParaRPr sz="1700">
              <a:solidFill>
                <a:srgbClr val="E06666"/>
              </a:solidFill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750" y="0"/>
            <a:ext cx="77152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7485525" y="100850"/>
            <a:ext cx="1613700" cy="9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9900FF"/>
                </a:solidFill>
              </a:rPr>
              <a:t>Happy Cinco de Mayo!</a:t>
            </a:r>
            <a:endParaRPr b="1">
              <a:solidFill>
                <a:srgbClr val="9900FF"/>
              </a:solidFill>
            </a:endParaRPr>
          </a:p>
        </p:txBody>
      </p:sp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7485525" y="1624850"/>
            <a:ext cx="1613700" cy="29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900FF"/>
                </a:solidFill>
              </a:rPr>
              <a:t>Where do we see triangles in this picture?</a:t>
            </a:r>
            <a:endParaRPr sz="190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9900FF"/>
                </a:solidFill>
              </a:rPr>
              <a:t>What other fun shapes do we see?</a:t>
            </a:r>
            <a:endParaRPr sz="1900">
              <a:solidFill>
                <a:srgbClr val="9900FF"/>
              </a:solidFill>
            </a:endParaRPr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" y="0"/>
            <a:ext cx="742042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body" idx="1"/>
          </p:nvPr>
        </p:nvSpPr>
        <p:spPr>
          <a:xfrm>
            <a:off x="7194175" y="89375"/>
            <a:ext cx="1882500" cy="44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accent1"/>
                </a:solidFill>
              </a:rPr>
              <a:t>How can we count the bricks in this mural at the Donald McKay School in Boston?</a:t>
            </a:r>
            <a:endParaRPr sz="1900" b="1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accent1"/>
                </a:solidFill>
              </a:rPr>
              <a:t>Can we count by 2s?</a:t>
            </a:r>
            <a:endParaRPr sz="1900" b="1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accent1"/>
                </a:solidFill>
              </a:rPr>
              <a:t>5s?</a:t>
            </a:r>
            <a:endParaRPr sz="1900" b="1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accent1"/>
                </a:solidFill>
              </a:rPr>
              <a:t>10s?</a:t>
            </a:r>
            <a:endParaRPr sz="1900" b="1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chemeClr val="accent1"/>
                </a:solidFill>
              </a:rPr>
              <a:t>What would be more fun?</a:t>
            </a:r>
            <a:endParaRPr sz="1900" b="1">
              <a:solidFill>
                <a:schemeClr val="accent1"/>
              </a:solidFill>
            </a:endParaRPr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850" y="89363"/>
            <a:ext cx="7048500" cy="469582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8"/>
          <p:cNvSpPr txBox="1"/>
          <p:nvPr/>
        </p:nvSpPr>
        <p:spPr>
          <a:xfrm>
            <a:off x="72850" y="4703625"/>
            <a:ext cx="30000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555555"/>
                </a:solidFill>
                <a:highlight>
                  <a:srgbClr val="FAFAFA"/>
                </a:highlight>
              </a:rPr>
              <a:t>“Sea Keepers” by Sabrina Dorsainvil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311700" y="683550"/>
            <a:ext cx="2758800" cy="38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00FF"/>
                </a:solidFill>
              </a:rPr>
              <a:t>Which one doesn’t belong?</a:t>
            </a:r>
            <a:endParaRPr sz="2900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00FF"/>
                </a:solidFill>
              </a:rPr>
              <a:t>What do they all have in common?</a:t>
            </a:r>
            <a:endParaRPr sz="2900">
              <a:solidFill>
                <a:srgbClr val="FF00FF"/>
              </a:solidFill>
            </a:endParaRPr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7357" y="0"/>
            <a:ext cx="591663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0000FF"/>
                </a:solidFill>
              </a:rPr>
              <a:t>What is the same?   What is different?</a:t>
            </a:r>
            <a:endParaRPr sz="2920" b="1">
              <a:solidFill>
                <a:srgbClr val="0000FF"/>
              </a:solidFill>
            </a:endParaRPr>
          </a:p>
        </p:txBody>
      </p:sp>
      <p:pic>
        <p:nvPicPr>
          <p:cNvPr id="103" name="Google Shape;10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275" y="1255050"/>
            <a:ext cx="3888450" cy="388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19675" y="1456200"/>
            <a:ext cx="4057650" cy="348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>
            <a:spLocks noGrp="1"/>
          </p:cNvSpPr>
          <p:nvPr>
            <p:ph type="title"/>
          </p:nvPr>
        </p:nvSpPr>
        <p:spPr>
          <a:xfrm>
            <a:off x="5390025" y="445025"/>
            <a:ext cx="3442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85200C"/>
                </a:solidFill>
              </a:rPr>
              <a:t>Happy Hostess Cupcake Day!</a:t>
            </a:r>
            <a:endParaRPr sz="2920" b="1">
              <a:solidFill>
                <a:srgbClr val="85200C"/>
              </a:solidFill>
            </a:endParaRPr>
          </a:p>
        </p:txBody>
      </p:sp>
      <p:sp>
        <p:nvSpPr>
          <p:cNvPr id="110" name="Google Shape;110;p21"/>
          <p:cNvSpPr txBox="1">
            <a:spLocks noGrp="1"/>
          </p:cNvSpPr>
          <p:nvPr>
            <p:ph type="body" idx="1"/>
          </p:nvPr>
        </p:nvSpPr>
        <p:spPr>
          <a:xfrm>
            <a:off x="5390100" y="1781725"/>
            <a:ext cx="3442200" cy="278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85200C"/>
                </a:solidFill>
              </a:rPr>
              <a:t>How many do we see?</a:t>
            </a:r>
            <a:endParaRPr sz="1900" b="1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85200C"/>
                </a:solidFill>
              </a:rPr>
              <a:t>How many don’t we see?</a:t>
            </a:r>
            <a:endParaRPr sz="1900" b="1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85200C"/>
                </a:solidFill>
              </a:rPr>
              <a:t>How many altogether?</a:t>
            </a:r>
            <a:endParaRPr sz="1900" b="1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85200C"/>
                </a:solidFill>
              </a:rPr>
              <a:t>Can we create a number sentence to match our thinking?</a:t>
            </a:r>
            <a:endParaRPr sz="1900" b="1">
              <a:solidFill>
                <a:srgbClr val="85200C"/>
              </a:solidFill>
            </a:endParaRPr>
          </a:p>
        </p:txBody>
      </p:sp>
      <p:pic>
        <p:nvPicPr>
          <p:cNvPr id="111" name="Google Shape;11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>
            <a:spLocks noGrp="1"/>
          </p:cNvSpPr>
          <p:nvPr>
            <p:ph type="title"/>
          </p:nvPr>
        </p:nvSpPr>
        <p:spPr>
          <a:xfrm>
            <a:off x="7788100" y="78450"/>
            <a:ext cx="1299900" cy="9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>
                <a:solidFill>
                  <a:srgbClr val="38761D"/>
                </a:solidFill>
              </a:rPr>
              <a:t>Today is National Public Garden Day!</a:t>
            </a:r>
            <a:endParaRPr sz="1920">
              <a:solidFill>
                <a:srgbClr val="38761D"/>
              </a:solidFill>
            </a:endParaRPr>
          </a:p>
        </p:txBody>
      </p:sp>
      <p:sp>
        <p:nvSpPr>
          <p:cNvPr id="117" name="Google Shape;117;p22"/>
          <p:cNvSpPr txBox="1">
            <a:spLocks noGrp="1"/>
          </p:cNvSpPr>
          <p:nvPr>
            <p:ph type="body" idx="1"/>
          </p:nvPr>
        </p:nvSpPr>
        <p:spPr>
          <a:xfrm>
            <a:off x="7788100" y="1848975"/>
            <a:ext cx="1299900" cy="29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38761D"/>
                </a:solidFill>
              </a:rPr>
              <a:t>Let’s create number sentences to match this photo of “Make Way For Ducklings” at the Boston Public Garden.</a:t>
            </a:r>
            <a:endParaRPr sz="1700">
              <a:solidFill>
                <a:srgbClr val="38761D"/>
              </a:solidFill>
            </a:endParaRPr>
          </a:p>
        </p:txBody>
      </p:sp>
      <p:pic>
        <p:nvPicPr>
          <p:cNvPr id="118" name="Google Shape;11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7152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>
            <a:spLocks noGrp="1"/>
          </p:cNvSpPr>
          <p:nvPr>
            <p:ph type="title"/>
          </p:nvPr>
        </p:nvSpPr>
        <p:spPr>
          <a:xfrm>
            <a:off x="179400" y="355375"/>
            <a:ext cx="382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5B0F00"/>
                </a:solidFill>
              </a:rPr>
              <a:t>Today is National Chocolate Chip Day!</a:t>
            </a:r>
            <a:endParaRPr sz="2920" b="1">
              <a:solidFill>
                <a:srgbClr val="5B0F00"/>
              </a:solidFill>
            </a:endParaRPr>
          </a:p>
        </p:txBody>
      </p:sp>
      <p:sp>
        <p:nvSpPr>
          <p:cNvPr id="124" name="Google Shape;124;p23"/>
          <p:cNvSpPr txBox="1">
            <a:spLocks noGrp="1"/>
          </p:cNvSpPr>
          <p:nvPr>
            <p:ph type="body" idx="1"/>
          </p:nvPr>
        </p:nvSpPr>
        <p:spPr>
          <a:xfrm>
            <a:off x="311700" y="1636050"/>
            <a:ext cx="3330300" cy="293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5B0F00"/>
                </a:solidFill>
              </a:rPr>
              <a:t>Do we think there are more than 20 chips here, or less?</a:t>
            </a:r>
            <a:endParaRPr sz="23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5B0F00"/>
                </a:solidFill>
              </a:rPr>
              <a:t>How do we know?</a:t>
            </a:r>
            <a:endParaRPr sz="23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5B0F00"/>
                </a:solidFill>
              </a:rPr>
              <a:t>How many different ways can we count them?</a:t>
            </a:r>
            <a:endParaRPr sz="2300">
              <a:solidFill>
                <a:srgbClr val="5B0F00"/>
              </a:solidFill>
            </a:endParaRPr>
          </a:p>
        </p:txBody>
      </p:sp>
      <p:pic>
        <p:nvPicPr>
          <p:cNvPr id="125" name="Google Shape;12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0"/>
            <a:ext cx="514350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>
            <a:spLocks noGrp="1"/>
          </p:cNvSpPr>
          <p:nvPr>
            <p:ph type="body" idx="1"/>
          </p:nvPr>
        </p:nvSpPr>
        <p:spPr>
          <a:xfrm>
            <a:off x="7949050" y="156875"/>
            <a:ext cx="1194900" cy="482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38761D"/>
                </a:solidFill>
              </a:rPr>
              <a:t>Today is LOVE a  Tree Day!</a:t>
            </a:r>
            <a:endParaRPr sz="1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8761D"/>
                </a:solidFill>
              </a:rPr>
              <a:t>How high do we think a tree is?</a:t>
            </a:r>
            <a:endParaRPr sz="1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8761D"/>
                </a:solidFill>
              </a:rPr>
              <a:t>What if we measured the height of a tree in children!</a:t>
            </a:r>
            <a:endParaRPr sz="1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>
                <a:solidFill>
                  <a:srgbClr val="38761D"/>
                </a:solidFill>
              </a:rPr>
              <a:t>Estimate how many kindergarten students high a tree on our playground is!</a:t>
            </a:r>
            <a:endParaRPr sz="1300">
              <a:solidFill>
                <a:srgbClr val="38761D"/>
              </a:solidFill>
            </a:endParaRPr>
          </a:p>
        </p:txBody>
      </p:sp>
      <p:pic>
        <p:nvPicPr>
          <p:cNvPr id="131" name="Google Shape;13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" y="0"/>
            <a:ext cx="79490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7F6000"/>
                </a:solidFill>
              </a:rPr>
              <a:t>How can we compare these two amphibians?</a:t>
            </a:r>
            <a:endParaRPr sz="2920" b="1">
              <a:solidFill>
                <a:srgbClr val="7F6000"/>
              </a:solidFill>
            </a:endParaRPr>
          </a:p>
        </p:txBody>
      </p:sp>
      <p:pic>
        <p:nvPicPr>
          <p:cNvPr id="137" name="Google Shape;13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892" y="2185450"/>
            <a:ext cx="2552074" cy="172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7722" y="1024084"/>
            <a:ext cx="5506275" cy="367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6"/>
          <p:cNvSpPr txBox="1">
            <a:spLocks noGrp="1"/>
          </p:cNvSpPr>
          <p:nvPr>
            <p:ph type="body" idx="1"/>
          </p:nvPr>
        </p:nvSpPr>
        <p:spPr>
          <a:xfrm>
            <a:off x="311700" y="3922050"/>
            <a:ext cx="8520600" cy="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9900FF"/>
                </a:solidFill>
              </a:rPr>
              <a:t>Let’s find hidden shapes in this Boston mural,       “Dreaming isn’t so concrete” by Destiny Palmer.</a:t>
            </a:r>
            <a:endParaRPr sz="2300" b="1">
              <a:solidFill>
                <a:srgbClr val="9900FF"/>
              </a:solidFill>
            </a:endParaRPr>
          </a:p>
        </p:txBody>
      </p:sp>
      <p:pic>
        <p:nvPicPr>
          <p:cNvPr id="145" name="Google Shape;14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0"/>
            <a:ext cx="9144001" cy="37848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7"/>
          <p:cNvSpPr txBox="1">
            <a:spLocks noGrp="1"/>
          </p:cNvSpPr>
          <p:nvPr>
            <p:ph type="body" idx="1"/>
          </p:nvPr>
        </p:nvSpPr>
        <p:spPr>
          <a:xfrm>
            <a:off x="31375" y="457700"/>
            <a:ext cx="8946900" cy="98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900" b="1">
                <a:solidFill>
                  <a:srgbClr val="0C343D"/>
                </a:solidFill>
              </a:rPr>
              <a:t>What is the same?       What is different?</a:t>
            </a:r>
            <a:endParaRPr sz="2900" b="1">
              <a:solidFill>
                <a:srgbClr val="0C343D"/>
              </a:solidFill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575" y="1886125"/>
            <a:ext cx="4733376" cy="3156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10495" y="1886125"/>
            <a:ext cx="4143980" cy="3156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7732050" y="123275"/>
            <a:ext cx="1333500" cy="89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 b="1">
                <a:solidFill>
                  <a:srgbClr val="CC0000"/>
                </a:solidFill>
              </a:rPr>
              <a:t>Today is Victoria Day in Canada!</a:t>
            </a:r>
            <a:endParaRPr sz="1720" b="1">
              <a:solidFill>
                <a:srgbClr val="CC0000"/>
              </a:solidFill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7732050" y="1658475"/>
            <a:ext cx="1333500" cy="291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What interesting shapes can we make with the Maple Leaf in the Canadian Flag?</a:t>
            </a:r>
            <a:endParaRPr sz="1700">
              <a:solidFill>
                <a:srgbClr val="CC0000"/>
              </a:solidFill>
            </a:endParaRPr>
          </a:p>
        </p:txBody>
      </p:sp>
      <p:pic>
        <p:nvPicPr>
          <p:cNvPr id="159" name="Google Shape;15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" y="0"/>
            <a:ext cx="763886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 txBox="1">
            <a:spLocks noGrp="1"/>
          </p:cNvSpPr>
          <p:nvPr>
            <p:ph type="title"/>
          </p:nvPr>
        </p:nvSpPr>
        <p:spPr>
          <a:xfrm>
            <a:off x="134475" y="89650"/>
            <a:ext cx="1793100" cy="92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7F6000"/>
                </a:solidFill>
              </a:rPr>
              <a:t>It is World Turtle Day!</a:t>
            </a:r>
            <a:endParaRPr sz="2320" b="1">
              <a:solidFill>
                <a:srgbClr val="7F6000"/>
              </a:solidFill>
            </a:endParaRPr>
          </a:p>
        </p:txBody>
      </p:sp>
      <p:sp>
        <p:nvSpPr>
          <p:cNvPr id="165" name="Google Shape;165;p29"/>
          <p:cNvSpPr txBox="1">
            <a:spLocks noGrp="1"/>
          </p:cNvSpPr>
          <p:nvPr>
            <p:ph type="body" idx="1"/>
          </p:nvPr>
        </p:nvSpPr>
        <p:spPr>
          <a:xfrm>
            <a:off x="134475" y="1152475"/>
            <a:ext cx="1793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7F6000"/>
                </a:solidFill>
              </a:rPr>
              <a:t>How many hatchlings are on the beach?</a:t>
            </a:r>
            <a:endParaRPr sz="190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7F6000"/>
                </a:solidFill>
              </a:rPr>
              <a:t>How can we count them?</a:t>
            </a:r>
            <a:endParaRPr sz="190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7F6000"/>
                </a:solidFill>
              </a:rPr>
              <a:t>Can we create an equation to match this photo?</a:t>
            </a:r>
            <a:endParaRPr sz="1900">
              <a:solidFill>
                <a:srgbClr val="7F6000"/>
              </a:solidFill>
            </a:endParaRPr>
          </a:p>
        </p:txBody>
      </p:sp>
      <p:pic>
        <p:nvPicPr>
          <p:cNvPr id="166" name="Google Shape;16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1072" y="0"/>
            <a:ext cx="710292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0"/>
          <p:cNvSpPr txBox="1">
            <a:spLocks noGrp="1"/>
          </p:cNvSpPr>
          <p:nvPr>
            <p:ph type="title"/>
          </p:nvPr>
        </p:nvSpPr>
        <p:spPr>
          <a:xfrm>
            <a:off x="6835600" y="649950"/>
            <a:ext cx="1996800" cy="338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BF9000"/>
                </a:solidFill>
              </a:rPr>
              <a:t>Which one doesn’t belong?</a:t>
            </a:r>
            <a:endParaRPr sz="2920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920">
              <a:solidFill>
                <a:srgbClr val="BF9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>
                <a:solidFill>
                  <a:srgbClr val="BF9000"/>
                </a:solidFill>
              </a:rPr>
              <a:t>What do they all have in common?</a:t>
            </a:r>
            <a:endParaRPr sz="2920">
              <a:solidFill>
                <a:srgbClr val="BF9000"/>
              </a:solidFill>
            </a:endParaRPr>
          </a:p>
        </p:txBody>
      </p:sp>
      <p:pic>
        <p:nvPicPr>
          <p:cNvPr id="172" name="Google Shape;17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" y="0"/>
            <a:ext cx="6508505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1"/>
          <p:cNvSpPr txBox="1">
            <a:spLocks noGrp="1"/>
          </p:cNvSpPr>
          <p:nvPr>
            <p:ph type="title"/>
          </p:nvPr>
        </p:nvSpPr>
        <p:spPr>
          <a:xfrm>
            <a:off x="100850" y="100850"/>
            <a:ext cx="8520600" cy="47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274E13"/>
                </a:solidFill>
              </a:rPr>
              <a:t>Today is Independence Day in Jordan!</a:t>
            </a:r>
            <a:endParaRPr sz="2320" b="1">
              <a:solidFill>
                <a:srgbClr val="274E13"/>
              </a:solidFill>
            </a:endParaRPr>
          </a:p>
        </p:txBody>
      </p:sp>
      <p:sp>
        <p:nvSpPr>
          <p:cNvPr id="178" name="Google Shape;178;p31"/>
          <p:cNvSpPr txBox="1">
            <a:spLocks noGrp="1"/>
          </p:cNvSpPr>
          <p:nvPr>
            <p:ph type="body" idx="1"/>
          </p:nvPr>
        </p:nvSpPr>
        <p:spPr>
          <a:xfrm>
            <a:off x="7743275" y="616950"/>
            <a:ext cx="1311000" cy="395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What do we notice about the flag of Jordan?</a:t>
            </a:r>
            <a:endParaRPr sz="17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7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CC0000"/>
                </a:solidFill>
              </a:rPr>
              <a:t>What fun shapes can we create from the shapes that are in the flag?</a:t>
            </a:r>
            <a:endParaRPr sz="1700">
              <a:solidFill>
                <a:srgbClr val="CC0000"/>
              </a:solidFill>
            </a:endParaRPr>
          </a:p>
        </p:txBody>
      </p:sp>
      <p:pic>
        <p:nvPicPr>
          <p:cNvPr id="179" name="Google Shape;17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849" y="616950"/>
            <a:ext cx="7507948" cy="4380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2"/>
          <p:cNvSpPr txBox="1">
            <a:spLocks noGrp="1"/>
          </p:cNvSpPr>
          <p:nvPr>
            <p:ph type="title"/>
          </p:nvPr>
        </p:nvSpPr>
        <p:spPr>
          <a:xfrm>
            <a:off x="6152025" y="168100"/>
            <a:ext cx="26802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3D85C6"/>
                </a:solidFill>
              </a:rPr>
              <a:t>Happy Buddha Day!</a:t>
            </a:r>
            <a:endParaRPr sz="2920" b="1">
              <a:solidFill>
                <a:srgbClr val="3D85C6"/>
              </a:solidFill>
            </a:endParaRPr>
          </a:p>
        </p:txBody>
      </p:sp>
      <p:sp>
        <p:nvSpPr>
          <p:cNvPr id="185" name="Google Shape;185;p32"/>
          <p:cNvSpPr txBox="1">
            <a:spLocks noGrp="1"/>
          </p:cNvSpPr>
          <p:nvPr>
            <p:ph type="body" idx="1"/>
          </p:nvPr>
        </p:nvSpPr>
        <p:spPr>
          <a:xfrm>
            <a:off x="6241675" y="1400725"/>
            <a:ext cx="2590500" cy="316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D85C6"/>
                </a:solidFill>
              </a:rPr>
              <a:t>The Great Buddha of Phuket is one of Thailand’s biggest statues!</a:t>
            </a:r>
            <a:endParaRPr sz="2300">
              <a:solidFill>
                <a:srgbClr val="3D85C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3D85C6"/>
                </a:solidFill>
              </a:rPr>
              <a:t>How does it compare to how tall you are?</a:t>
            </a:r>
            <a:endParaRPr sz="2300">
              <a:solidFill>
                <a:srgbClr val="3D85C6"/>
              </a:solidFill>
            </a:endParaRPr>
          </a:p>
        </p:txBody>
      </p:sp>
      <p:pic>
        <p:nvPicPr>
          <p:cNvPr id="186" name="Google Shape;18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99736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491</Words>
  <Application>Microsoft Macintosh PowerPoint</Application>
  <PresentationFormat>On-screen Show (16:9)</PresentationFormat>
  <Paragraphs>64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Arial</vt:lpstr>
      <vt:lpstr>Simple Light</vt:lpstr>
      <vt:lpstr>May is National Salad Month!</vt:lpstr>
      <vt:lpstr>Tadpoles!</vt:lpstr>
      <vt:lpstr>Today is Constitution Memorial Day in Japan!</vt:lpstr>
      <vt:lpstr>Happy International Respect for Chicken Day!</vt:lpstr>
      <vt:lpstr>Happy Cinco de Mayo!</vt:lpstr>
      <vt:lpstr>PowerPoint Presentation</vt:lpstr>
      <vt:lpstr>Which one doesn’t belong?  What do they all have in common?</vt:lpstr>
      <vt:lpstr>What is the same?   What is different?</vt:lpstr>
      <vt:lpstr>Happy Hostess Cupcake Day!</vt:lpstr>
      <vt:lpstr>Today is National Public Garden Day!</vt:lpstr>
      <vt:lpstr>Today is National Chocolate Chip Day!</vt:lpstr>
      <vt:lpstr>PowerPoint Presentation</vt:lpstr>
      <vt:lpstr>How can we compare these two amphibians?</vt:lpstr>
      <vt:lpstr>PowerPoint Presentation</vt:lpstr>
      <vt:lpstr>PowerPoint Presentation</vt:lpstr>
      <vt:lpstr>Today is Victoria Day in Canada!</vt:lpstr>
      <vt:lpstr>It is World Turtle Day!</vt:lpstr>
      <vt:lpstr>Which one doesn’t belong?  What do they all have in common?</vt:lpstr>
      <vt:lpstr>Today is Independence Day in Jordan!</vt:lpstr>
      <vt:lpstr>Happy Buddha Day!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May is National Salad Month!</dc:title>
  <cp:lastModifiedBy>Manousaridis, Tracy</cp:lastModifiedBy>
  <cp:revision>1</cp:revision>
  <dcterms:modified xsi:type="dcterms:W3CDTF">2023-05-23T17:39:34Z</dcterms:modified>
</cp:coreProperties>
</file>