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3c5d00085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3c5d00085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1, 2023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3c5d00085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3c5d000858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3c5d000858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3c5d000858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3c5d000858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3c5d000858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3c5d000858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23c5d000858_0_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3c5d000858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3c5d000858_0_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8, 2023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3c5d000858_0_2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3c5d000858_0_2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3c5d000858_0_2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3c5d000858_0_2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3c5d000858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3c5d000858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3c5d000858_0_3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3c5d000858_0_3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3c5d000858_0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3c5d000858_0_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15, 2023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3e7f96b24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3e7f96b24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3e7f96b247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23e7f96b247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3e7f96b247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3e7f96b247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3e7f96b247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3e7f96b247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4079d5574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4079d5574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22, 2023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3e7f96b247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3e7f96b247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4079d5574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4079d5574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4079d55741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24079d55741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4079d55741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24079d55741_0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7194175" y="145675"/>
            <a:ext cx="1815300" cy="87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274E13"/>
                </a:solidFill>
              </a:rPr>
              <a:t>Happy Lettuce Month!</a:t>
            </a:r>
            <a:endParaRPr sz="2320" b="1">
              <a:solidFill>
                <a:srgbClr val="274E13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7194350" y="1524000"/>
            <a:ext cx="1815300" cy="30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How many types of lettuce are here?</a:t>
            </a:r>
            <a:endParaRPr sz="1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Create an expression that matches this lettuce poster!</a:t>
            </a:r>
            <a:endParaRPr sz="1900">
              <a:solidFill>
                <a:srgbClr val="38761D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" y="0"/>
            <a:ext cx="699796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683550"/>
            <a:ext cx="2758800" cy="38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00FF"/>
                </a:solidFill>
              </a:rPr>
              <a:t>Which one doesn’t belong?</a:t>
            </a:r>
            <a:endParaRPr sz="2900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00FF"/>
                </a:solidFill>
              </a:rPr>
              <a:t>What do they all have in common?</a:t>
            </a:r>
            <a:endParaRPr sz="2900">
              <a:solidFill>
                <a:srgbClr val="FF00FF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7357" y="0"/>
            <a:ext cx="591663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7978600" y="89650"/>
            <a:ext cx="1165200" cy="92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220" b="1">
                <a:solidFill>
                  <a:srgbClr val="CC0000"/>
                </a:solidFill>
              </a:rPr>
              <a:t>Today is Constitution Memorial Day in Japan!</a:t>
            </a:r>
            <a:endParaRPr sz="1220" b="1">
              <a:solidFill>
                <a:srgbClr val="CC0000"/>
              </a:solidFill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7978600" y="1871375"/>
            <a:ext cx="1165200" cy="26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4A86E8"/>
                </a:solidFill>
              </a:rPr>
              <a:t>Be a shape detective!</a:t>
            </a:r>
            <a:endParaRPr sz="1700">
              <a:solidFill>
                <a:srgbClr val="4A86E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4A86E8"/>
                </a:solidFill>
              </a:rPr>
              <a:t>What shapes are hidden in this photo?</a:t>
            </a:r>
            <a:endParaRPr sz="1700">
              <a:solidFill>
                <a:srgbClr val="4A86E8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9786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0" y="156875"/>
            <a:ext cx="1428900" cy="86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520" b="1">
                <a:solidFill>
                  <a:srgbClr val="BF9000"/>
                </a:solidFill>
              </a:rPr>
              <a:t>Happy International Respect for Chicken Day!</a:t>
            </a:r>
            <a:endParaRPr sz="1520" b="1">
              <a:solidFill>
                <a:srgbClr val="BF9000"/>
              </a:solidFill>
            </a:endParaRPr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56025" y="1333500"/>
            <a:ext cx="1311000" cy="35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BF9000"/>
                </a:solidFill>
              </a:rPr>
              <a:t>How many chickens are here?</a:t>
            </a:r>
            <a:endParaRPr sz="1700">
              <a:solidFill>
                <a:srgbClr val="BF9000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BF9000"/>
                </a:solidFill>
              </a:rPr>
              <a:t>If each chicken weighs 11 pounds, how much do they weigh altogether?</a:t>
            </a:r>
            <a:endParaRPr sz="1700">
              <a:solidFill>
                <a:srgbClr val="BF9000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BF9000"/>
                </a:solidFill>
              </a:rPr>
              <a:t>How can we solve this?</a:t>
            </a:r>
            <a:endParaRPr sz="1700">
              <a:solidFill>
                <a:srgbClr val="BF9000"/>
              </a:solidFill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4050" y="217771"/>
            <a:ext cx="7562701" cy="4542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>
            <a:spLocks noGrp="1"/>
          </p:cNvSpPr>
          <p:nvPr>
            <p:ph type="title"/>
          </p:nvPr>
        </p:nvSpPr>
        <p:spPr>
          <a:xfrm>
            <a:off x="-100" y="89650"/>
            <a:ext cx="7180800" cy="7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155CC"/>
                </a:solidFill>
              </a:rPr>
              <a:t>Happy Cinco de Mayo!</a:t>
            </a:r>
            <a:endParaRPr b="1">
              <a:solidFill>
                <a:srgbClr val="1155CC"/>
              </a:solidFill>
            </a:endParaRPr>
          </a:p>
        </p:txBody>
      </p:sp>
      <p:sp>
        <p:nvSpPr>
          <p:cNvPr id="82" name="Google Shape;82;p17"/>
          <p:cNvSpPr txBox="1">
            <a:spLocks noGrp="1"/>
          </p:cNvSpPr>
          <p:nvPr>
            <p:ph type="body" idx="1"/>
          </p:nvPr>
        </p:nvSpPr>
        <p:spPr>
          <a:xfrm>
            <a:off x="7384675" y="918875"/>
            <a:ext cx="1714500" cy="364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1155CC"/>
                </a:solidFill>
              </a:rPr>
              <a:t>Where do we see triangles in this picture?</a:t>
            </a:r>
            <a:endParaRPr sz="2300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1155CC"/>
                </a:solidFill>
              </a:rPr>
              <a:t>What other fun shapes do we see?</a:t>
            </a:r>
            <a:endParaRPr sz="2300">
              <a:solidFill>
                <a:srgbClr val="1155CC"/>
              </a:solidFill>
            </a:endParaRPr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475" y="840550"/>
            <a:ext cx="7180724" cy="40347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>
            <a:spLocks noGrp="1"/>
          </p:cNvSpPr>
          <p:nvPr>
            <p:ph type="title"/>
          </p:nvPr>
        </p:nvSpPr>
        <p:spPr>
          <a:xfrm>
            <a:off x="7888950" y="123275"/>
            <a:ext cx="1255200" cy="89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0" b="1">
                <a:solidFill>
                  <a:srgbClr val="38761D"/>
                </a:solidFill>
              </a:rPr>
              <a:t>It’s Sign Language Week!</a:t>
            </a:r>
            <a:endParaRPr sz="1720" b="1">
              <a:solidFill>
                <a:srgbClr val="38761D"/>
              </a:solidFill>
            </a:endParaRPr>
          </a:p>
        </p:txBody>
      </p:sp>
      <p:sp>
        <p:nvSpPr>
          <p:cNvPr id="89" name="Google Shape;89;p18"/>
          <p:cNvSpPr txBox="1">
            <a:spLocks noGrp="1"/>
          </p:cNvSpPr>
          <p:nvPr>
            <p:ph type="body" idx="1"/>
          </p:nvPr>
        </p:nvSpPr>
        <p:spPr>
          <a:xfrm>
            <a:off x="7888950" y="1243850"/>
            <a:ext cx="1210200" cy="38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8761D"/>
                </a:solidFill>
              </a:rPr>
              <a:t>What do you notice?</a:t>
            </a:r>
            <a:endParaRPr sz="1700">
              <a:solidFill>
                <a:srgbClr val="38761D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8761D"/>
                </a:solidFill>
              </a:rPr>
              <a:t>What do you wonder about the numbers 1-10?</a:t>
            </a:r>
            <a:endParaRPr sz="1700">
              <a:solidFill>
                <a:srgbClr val="38761D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38761D"/>
                </a:solidFill>
              </a:rPr>
              <a:t>What might 20 look like?</a:t>
            </a:r>
            <a:endParaRPr sz="1700">
              <a:solidFill>
                <a:srgbClr val="38761D"/>
              </a:solidFill>
            </a:endParaRPr>
          </a:p>
        </p:txBody>
      </p:sp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" y="0"/>
            <a:ext cx="776963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20124D"/>
                </a:solidFill>
              </a:rPr>
              <a:t>What’s the same?  What’s different?</a:t>
            </a:r>
            <a:endParaRPr sz="2920" b="1">
              <a:solidFill>
                <a:srgbClr val="20124D"/>
              </a:solidFill>
            </a:endParaRPr>
          </a:p>
        </p:txBody>
      </p:sp>
      <p:pic>
        <p:nvPicPr>
          <p:cNvPr id="96" name="Google Shape;9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7591" y="1152475"/>
            <a:ext cx="3076933" cy="399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6450" y="1344500"/>
            <a:ext cx="1353100" cy="132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3350" y="1344500"/>
            <a:ext cx="1353100" cy="132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1850" y="2740100"/>
            <a:ext cx="1202300" cy="119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63350" y="2740100"/>
            <a:ext cx="1131323" cy="119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>
            <a:spLocks noGrp="1"/>
          </p:cNvSpPr>
          <p:nvPr>
            <p:ph type="body" idx="1"/>
          </p:nvPr>
        </p:nvSpPr>
        <p:spPr>
          <a:xfrm>
            <a:off x="7687225" y="470650"/>
            <a:ext cx="1367100" cy="45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44" b="1">
                <a:solidFill>
                  <a:srgbClr val="FF9900"/>
                </a:solidFill>
              </a:rPr>
              <a:t>What do we notice about this Harriet Powers quilt at the MFA?</a:t>
            </a:r>
            <a:br>
              <a:rPr lang="en" sz="1944" b="1">
                <a:solidFill>
                  <a:srgbClr val="FF9900"/>
                </a:solidFill>
              </a:rPr>
            </a:br>
            <a:br>
              <a:rPr lang="en" sz="1944" b="1">
                <a:solidFill>
                  <a:srgbClr val="FF9900"/>
                </a:solidFill>
              </a:rPr>
            </a:br>
            <a:r>
              <a:rPr lang="en" sz="1944" b="1">
                <a:solidFill>
                  <a:srgbClr val="FF9900"/>
                </a:solidFill>
              </a:rPr>
              <a:t>What MATH do we see?</a:t>
            </a:r>
            <a:r>
              <a:rPr lang="en"/>
              <a:t> </a:t>
            </a:r>
            <a:endParaRPr/>
          </a:p>
        </p:txBody>
      </p:sp>
      <p:pic>
        <p:nvPicPr>
          <p:cNvPr id="106" name="Google Shape;1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" y="0"/>
            <a:ext cx="761306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>
            <a:spLocks noGrp="1"/>
          </p:cNvSpPr>
          <p:nvPr>
            <p:ph type="title"/>
          </p:nvPr>
        </p:nvSpPr>
        <p:spPr>
          <a:xfrm>
            <a:off x="110000" y="164900"/>
            <a:ext cx="6781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1155CC"/>
                </a:solidFill>
              </a:rPr>
              <a:t>Happy Hostess Cupcake Day!</a:t>
            </a:r>
            <a:endParaRPr sz="2920" b="1">
              <a:solidFill>
                <a:srgbClr val="1155CC"/>
              </a:solidFill>
            </a:endParaRPr>
          </a:p>
        </p:txBody>
      </p:sp>
      <p:sp>
        <p:nvSpPr>
          <p:cNvPr id="112" name="Google Shape;112;p21"/>
          <p:cNvSpPr txBox="1">
            <a:spLocks noGrp="1"/>
          </p:cNvSpPr>
          <p:nvPr>
            <p:ph type="body" idx="1"/>
          </p:nvPr>
        </p:nvSpPr>
        <p:spPr>
          <a:xfrm>
            <a:off x="7070900" y="1152475"/>
            <a:ext cx="1938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155CC"/>
                </a:solidFill>
              </a:rPr>
              <a:t>How many cupcakes in each box?</a:t>
            </a:r>
            <a:endParaRPr sz="23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1155CC"/>
                </a:solidFill>
              </a:rPr>
              <a:t>How many cupcakes are in all three boxes?</a:t>
            </a:r>
            <a:endParaRPr sz="2300" b="1">
              <a:solidFill>
                <a:srgbClr val="1155CC"/>
              </a:solidFill>
            </a:endParaRPr>
          </a:p>
        </p:txBody>
      </p:sp>
      <p:pic>
        <p:nvPicPr>
          <p:cNvPr id="113" name="Google Shape;11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75" y="840450"/>
            <a:ext cx="6828850" cy="424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>
            <a:spLocks noGrp="1"/>
          </p:cNvSpPr>
          <p:nvPr>
            <p:ph type="title"/>
          </p:nvPr>
        </p:nvSpPr>
        <p:spPr>
          <a:xfrm>
            <a:off x="78450" y="313750"/>
            <a:ext cx="1232700" cy="70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0">
                <a:solidFill>
                  <a:srgbClr val="38761D"/>
                </a:solidFill>
              </a:rPr>
              <a:t>Today is National Public Gardens Day!</a:t>
            </a:r>
            <a:endParaRPr sz="1720">
              <a:solidFill>
                <a:srgbClr val="38761D"/>
              </a:solidFill>
            </a:endParaRPr>
          </a:p>
        </p:txBody>
      </p:sp>
      <p:sp>
        <p:nvSpPr>
          <p:cNvPr id="119" name="Google Shape;119;p22"/>
          <p:cNvSpPr txBox="1">
            <a:spLocks noGrp="1"/>
          </p:cNvSpPr>
          <p:nvPr>
            <p:ph type="body" idx="1"/>
          </p:nvPr>
        </p:nvSpPr>
        <p:spPr>
          <a:xfrm>
            <a:off x="78450" y="1871375"/>
            <a:ext cx="1232700" cy="311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How many benches are on this swan boat?</a:t>
            </a:r>
            <a:endParaRPr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38761D"/>
                </a:solidFill>
              </a:rPr>
              <a:t>If 4 people can sit on each bench, how many people can ride on one swan boat?</a:t>
            </a:r>
            <a:endParaRPr>
              <a:solidFill>
                <a:srgbClr val="38761D"/>
              </a:solidFill>
            </a:endParaRPr>
          </a:p>
        </p:txBody>
      </p:sp>
      <p:pic>
        <p:nvPicPr>
          <p:cNvPr id="120" name="Google Shape;12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7125" y="313750"/>
            <a:ext cx="7692201" cy="467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3"/>
          <p:cNvSpPr txBox="1">
            <a:spLocks noGrp="1"/>
          </p:cNvSpPr>
          <p:nvPr>
            <p:ph type="title"/>
          </p:nvPr>
        </p:nvSpPr>
        <p:spPr>
          <a:xfrm>
            <a:off x="4919375" y="445025"/>
            <a:ext cx="3912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5B0F00"/>
                </a:solidFill>
              </a:rPr>
              <a:t>Happy Chocolate Chip Day!</a:t>
            </a:r>
            <a:endParaRPr sz="2920" b="1">
              <a:solidFill>
                <a:srgbClr val="5B0F00"/>
              </a:solidFill>
            </a:endParaRPr>
          </a:p>
        </p:txBody>
      </p:sp>
      <p:sp>
        <p:nvSpPr>
          <p:cNvPr id="126" name="Google Shape;126;p23"/>
          <p:cNvSpPr txBox="1">
            <a:spLocks noGrp="1"/>
          </p:cNvSpPr>
          <p:nvPr>
            <p:ph type="body" idx="1"/>
          </p:nvPr>
        </p:nvSpPr>
        <p:spPr>
          <a:xfrm>
            <a:off x="4871750" y="1938625"/>
            <a:ext cx="3960600" cy="26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5B0F00"/>
                </a:solidFill>
              </a:rPr>
              <a:t>How many chips are here?</a:t>
            </a:r>
            <a:endParaRPr sz="23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5B0F00"/>
                </a:solidFill>
              </a:rPr>
              <a:t>If each of these chocolate chips weighs 3 grams, how much do they weigh altogether?</a:t>
            </a:r>
            <a:endParaRPr sz="2300">
              <a:solidFill>
                <a:srgbClr val="5B0F00"/>
              </a:solidFill>
            </a:endParaRPr>
          </a:p>
        </p:txBody>
      </p:sp>
      <p:pic>
        <p:nvPicPr>
          <p:cNvPr id="127" name="Google Shape;12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" y="0"/>
            <a:ext cx="4871744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4"/>
          <p:cNvSpPr txBox="1">
            <a:spLocks noGrp="1"/>
          </p:cNvSpPr>
          <p:nvPr>
            <p:ph type="title"/>
          </p:nvPr>
        </p:nvSpPr>
        <p:spPr>
          <a:xfrm>
            <a:off x="78450" y="153675"/>
            <a:ext cx="7844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274E13"/>
                </a:solidFill>
              </a:rPr>
              <a:t>Happy Love a Tree Day!</a:t>
            </a:r>
            <a:endParaRPr sz="2920" b="1">
              <a:solidFill>
                <a:srgbClr val="274E13"/>
              </a:solidFill>
            </a:endParaRPr>
          </a:p>
        </p:txBody>
      </p:sp>
      <p:sp>
        <p:nvSpPr>
          <p:cNvPr id="133" name="Google Shape;133;p24"/>
          <p:cNvSpPr txBox="1">
            <a:spLocks noGrp="1"/>
          </p:cNvSpPr>
          <p:nvPr>
            <p:ph type="body" idx="1"/>
          </p:nvPr>
        </p:nvSpPr>
        <p:spPr>
          <a:xfrm>
            <a:off x="7967375" y="930100"/>
            <a:ext cx="1120500" cy="40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How would you measure around a tree?</a:t>
            </a:r>
            <a:endParaRPr sz="1700" b="1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Do your arms fit around your favorite tree? </a:t>
            </a:r>
            <a:endParaRPr sz="1700" b="1">
              <a:solidFill>
                <a:srgbClr val="274E13"/>
              </a:solidFill>
            </a:endParaRPr>
          </a:p>
        </p:txBody>
      </p:sp>
      <p:pic>
        <p:nvPicPr>
          <p:cNvPr id="134" name="Google Shape;13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450" y="930100"/>
            <a:ext cx="7844000" cy="401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 txBox="1">
            <a:spLocks noGrp="1"/>
          </p:cNvSpPr>
          <p:nvPr>
            <p:ph type="title"/>
          </p:nvPr>
        </p:nvSpPr>
        <p:spPr>
          <a:xfrm>
            <a:off x="7844125" y="89650"/>
            <a:ext cx="1255200" cy="92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CC4125"/>
                </a:solidFill>
              </a:rPr>
              <a:t>Happy National Smile Day!</a:t>
            </a:r>
            <a:endParaRPr sz="1920" b="1">
              <a:solidFill>
                <a:srgbClr val="CC4125"/>
              </a:solidFill>
            </a:endParaRPr>
          </a:p>
        </p:txBody>
      </p:sp>
      <p:sp>
        <p:nvSpPr>
          <p:cNvPr id="140" name="Google Shape;140;p25"/>
          <p:cNvSpPr txBox="1">
            <a:spLocks noGrp="1"/>
          </p:cNvSpPr>
          <p:nvPr>
            <p:ph type="body" idx="1"/>
          </p:nvPr>
        </p:nvSpPr>
        <p:spPr>
          <a:xfrm>
            <a:off x="7844125" y="1546400"/>
            <a:ext cx="1255200" cy="347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E06666"/>
                </a:solidFill>
              </a:rPr>
              <a:t>Did you know that children smile about 400 times a day!!!</a:t>
            </a:r>
            <a:endParaRPr b="1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b="1">
                <a:solidFill>
                  <a:srgbClr val="E06666"/>
                </a:solidFill>
              </a:rPr>
              <a:t>How many different ways can we represent the number 400?</a:t>
            </a:r>
            <a:endParaRPr b="1">
              <a:solidFill>
                <a:srgbClr val="E06666"/>
              </a:solidFill>
            </a:endParaRPr>
          </a:p>
        </p:txBody>
      </p:sp>
      <p:pic>
        <p:nvPicPr>
          <p:cNvPr id="141" name="Google Shape;14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0"/>
            <a:ext cx="776084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6"/>
          <p:cNvSpPr txBox="1">
            <a:spLocks noGrp="1"/>
          </p:cNvSpPr>
          <p:nvPr>
            <p:ph type="title"/>
          </p:nvPr>
        </p:nvSpPr>
        <p:spPr>
          <a:xfrm>
            <a:off x="311700" y="1030950"/>
            <a:ext cx="3756900" cy="22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783F04"/>
                </a:solidFill>
              </a:rPr>
              <a:t>Which one doesn’t belong?</a:t>
            </a:r>
            <a:endParaRPr sz="292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92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783F04"/>
                </a:solidFill>
              </a:rPr>
              <a:t>What do they all have in common?</a:t>
            </a:r>
            <a:endParaRPr sz="2920" b="1">
              <a:solidFill>
                <a:srgbClr val="783F04"/>
              </a:solidFill>
            </a:endParaRPr>
          </a:p>
        </p:txBody>
      </p:sp>
      <p:pic>
        <p:nvPicPr>
          <p:cNvPr id="147" name="Google Shape;14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2260" y="0"/>
            <a:ext cx="4911730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 txBox="1">
            <a:spLocks noGrp="1"/>
          </p:cNvSpPr>
          <p:nvPr>
            <p:ph type="body" idx="1"/>
          </p:nvPr>
        </p:nvSpPr>
        <p:spPr>
          <a:xfrm>
            <a:off x="3641900" y="1152475"/>
            <a:ext cx="2006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83F04"/>
                </a:solidFill>
              </a:rPr>
              <a:t>What is the same?</a:t>
            </a:r>
            <a:endParaRPr sz="29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3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900" b="1">
                <a:solidFill>
                  <a:srgbClr val="783F04"/>
                </a:solidFill>
              </a:rPr>
              <a:t>What is different?</a:t>
            </a:r>
            <a:endParaRPr sz="2900" b="1">
              <a:solidFill>
                <a:srgbClr val="783F04"/>
              </a:solidFill>
            </a:endParaRPr>
          </a:p>
        </p:txBody>
      </p:sp>
      <p:sp>
        <p:nvSpPr>
          <p:cNvPr id="153" name="Google Shape;153;p27"/>
          <p:cNvSpPr/>
          <p:nvPr/>
        </p:nvSpPr>
        <p:spPr>
          <a:xfrm rot="-5400000">
            <a:off x="6601100" y="1354950"/>
            <a:ext cx="1668000" cy="2857500"/>
          </a:xfrm>
          <a:prstGeom prst="can">
            <a:avLst>
              <a:gd name="adj" fmla="val 25000"/>
            </a:avLst>
          </a:prstGeom>
          <a:solidFill>
            <a:srgbClr val="B45F06"/>
          </a:solidFill>
          <a:ln w="38100" cap="flat" cmpd="sng">
            <a:solidFill>
              <a:srgbClr val="5B0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4" name="Google Shape;15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475" y="401175"/>
            <a:ext cx="3268625" cy="434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>
            <a:spLocks noGrp="1"/>
          </p:cNvSpPr>
          <p:nvPr>
            <p:ph type="title"/>
          </p:nvPr>
        </p:nvSpPr>
        <p:spPr>
          <a:xfrm>
            <a:off x="7732050" y="123275"/>
            <a:ext cx="1333500" cy="89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0" b="1">
                <a:solidFill>
                  <a:srgbClr val="CC0000"/>
                </a:solidFill>
              </a:rPr>
              <a:t>Today is Victoria Day in Canada!</a:t>
            </a:r>
            <a:endParaRPr sz="1720" b="1">
              <a:solidFill>
                <a:srgbClr val="CC0000"/>
              </a:solidFill>
            </a:endParaRPr>
          </a:p>
        </p:txBody>
      </p:sp>
      <p:sp>
        <p:nvSpPr>
          <p:cNvPr id="160" name="Google Shape;160;p28"/>
          <p:cNvSpPr txBox="1">
            <a:spLocks noGrp="1"/>
          </p:cNvSpPr>
          <p:nvPr>
            <p:ph type="body" idx="1"/>
          </p:nvPr>
        </p:nvSpPr>
        <p:spPr>
          <a:xfrm>
            <a:off x="7732050" y="1658475"/>
            <a:ext cx="1333500" cy="291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What interesting shapes can we make with the Maple Leaf in the Canadian Flag?</a:t>
            </a:r>
            <a:endParaRPr sz="1700">
              <a:solidFill>
                <a:srgbClr val="CC0000"/>
              </a:solidFill>
            </a:endParaRPr>
          </a:p>
        </p:txBody>
      </p:sp>
      <p:pic>
        <p:nvPicPr>
          <p:cNvPr id="161" name="Google Shape;16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" y="0"/>
            <a:ext cx="763886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>
            <a:spLocks noGrp="1"/>
          </p:cNvSpPr>
          <p:nvPr>
            <p:ph type="title"/>
          </p:nvPr>
        </p:nvSpPr>
        <p:spPr>
          <a:xfrm>
            <a:off x="123275" y="112050"/>
            <a:ext cx="2028300" cy="90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 dirty="0">
                <a:solidFill>
                  <a:srgbClr val="274E13"/>
                </a:solidFill>
              </a:rPr>
              <a:t>Today is World Turtle Day!</a:t>
            </a:r>
            <a:endParaRPr sz="2320" b="1" dirty="0">
              <a:solidFill>
                <a:srgbClr val="274E13"/>
              </a:solidFill>
            </a:endParaRPr>
          </a:p>
        </p:txBody>
      </p:sp>
      <p:sp>
        <p:nvSpPr>
          <p:cNvPr id="167" name="Google Shape;167;p29"/>
          <p:cNvSpPr txBox="1">
            <a:spLocks noGrp="1"/>
          </p:cNvSpPr>
          <p:nvPr>
            <p:ph type="body" idx="1"/>
          </p:nvPr>
        </p:nvSpPr>
        <p:spPr>
          <a:xfrm>
            <a:off x="123275" y="1546400"/>
            <a:ext cx="2028300" cy="33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rgbClr val="274E13"/>
                </a:solidFill>
              </a:rPr>
              <a:t>Estimate how many hatchlings are making their way to the ocean!</a:t>
            </a:r>
            <a:endParaRPr sz="1900" dirty="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rgbClr val="274E13"/>
                </a:solidFill>
              </a:rPr>
              <a:t>Are there more than 20?</a:t>
            </a:r>
            <a:endParaRPr sz="1900" dirty="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dirty="0">
                <a:solidFill>
                  <a:srgbClr val="274E13"/>
                </a:solidFill>
              </a:rPr>
              <a:t>How do you know?</a:t>
            </a:r>
            <a:endParaRPr sz="1900" dirty="0">
              <a:solidFill>
                <a:srgbClr val="274E13"/>
              </a:solidFill>
            </a:endParaRPr>
          </a:p>
        </p:txBody>
      </p:sp>
      <p:pic>
        <p:nvPicPr>
          <p:cNvPr id="168" name="Google Shape;16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7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"/>
          <p:cNvSpPr txBox="1">
            <a:spLocks noGrp="1"/>
          </p:cNvSpPr>
          <p:nvPr>
            <p:ph type="title"/>
          </p:nvPr>
        </p:nvSpPr>
        <p:spPr>
          <a:xfrm>
            <a:off x="4071126" y="795625"/>
            <a:ext cx="1816200" cy="32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rgbClr val="A61C00"/>
                </a:solidFill>
              </a:rPr>
              <a:t>What is the same?</a:t>
            </a:r>
            <a:endParaRPr sz="2700" b="1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rgbClr val="A61C00"/>
                </a:solidFill>
              </a:rPr>
              <a:t>What is different?</a:t>
            </a:r>
            <a:endParaRPr sz="2700" b="1">
              <a:solidFill>
                <a:srgbClr val="A61C00"/>
              </a:solidFill>
            </a:endParaRPr>
          </a:p>
        </p:txBody>
      </p:sp>
      <p:pic>
        <p:nvPicPr>
          <p:cNvPr id="174" name="Google Shape;17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79200" y="190300"/>
            <a:ext cx="1353100" cy="132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68725" y="591050"/>
            <a:ext cx="1202300" cy="119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04213" y="1802600"/>
            <a:ext cx="1131323" cy="119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3150" y="1783513"/>
            <a:ext cx="1353100" cy="132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3150" y="3529650"/>
            <a:ext cx="1353100" cy="132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21825" y="3014163"/>
            <a:ext cx="1131323" cy="119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6750" y="255575"/>
            <a:ext cx="2247129" cy="119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6750" y="1448050"/>
            <a:ext cx="2247129" cy="119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6750" y="2676212"/>
            <a:ext cx="2247129" cy="119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6750" y="3868675"/>
            <a:ext cx="2247129" cy="119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03225" y="2736863"/>
            <a:ext cx="1131323" cy="119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58400" y="1578587"/>
            <a:ext cx="1131323" cy="119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1"/>
          <p:cNvSpPr txBox="1">
            <a:spLocks noGrp="1"/>
          </p:cNvSpPr>
          <p:nvPr>
            <p:ph type="title"/>
          </p:nvPr>
        </p:nvSpPr>
        <p:spPr>
          <a:xfrm>
            <a:off x="100850" y="100850"/>
            <a:ext cx="8520600" cy="47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274E13"/>
                </a:solidFill>
              </a:rPr>
              <a:t>Today is Independence Day in Jordan!</a:t>
            </a:r>
            <a:endParaRPr sz="2320" b="1">
              <a:solidFill>
                <a:srgbClr val="274E13"/>
              </a:solidFill>
            </a:endParaRPr>
          </a:p>
        </p:txBody>
      </p:sp>
      <p:sp>
        <p:nvSpPr>
          <p:cNvPr id="191" name="Google Shape;191;p31"/>
          <p:cNvSpPr txBox="1">
            <a:spLocks noGrp="1"/>
          </p:cNvSpPr>
          <p:nvPr>
            <p:ph type="body" idx="1"/>
          </p:nvPr>
        </p:nvSpPr>
        <p:spPr>
          <a:xfrm>
            <a:off x="7743275" y="616950"/>
            <a:ext cx="1311000" cy="395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What do we notice about the flag of Jordan?</a:t>
            </a:r>
            <a:endParaRPr sz="17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7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What fun shapes can we create from the shapes that are in the flag?</a:t>
            </a:r>
            <a:endParaRPr sz="1700">
              <a:solidFill>
                <a:srgbClr val="CC0000"/>
              </a:solidFill>
            </a:endParaRPr>
          </a:p>
        </p:txBody>
      </p:sp>
      <p:pic>
        <p:nvPicPr>
          <p:cNvPr id="192" name="Google Shape;19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849" y="616950"/>
            <a:ext cx="7507948" cy="4380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2"/>
          <p:cNvSpPr txBox="1">
            <a:spLocks noGrp="1"/>
          </p:cNvSpPr>
          <p:nvPr>
            <p:ph type="title"/>
          </p:nvPr>
        </p:nvSpPr>
        <p:spPr>
          <a:xfrm>
            <a:off x="5546900" y="168100"/>
            <a:ext cx="3285300" cy="8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0C343D"/>
                </a:solidFill>
              </a:rPr>
              <a:t>Happy Buddha Day!</a:t>
            </a:r>
            <a:endParaRPr sz="2920" b="1">
              <a:solidFill>
                <a:srgbClr val="0C343D"/>
              </a:solidFill>
            </a:endParaRPr>
          </a:p>
        </p:txBody>
      </p:sp>
      <p:sp>
        <p:nvSpPr>
          <p:cNvPr id="198" name="Google Shape;198;p32"/>
          <p:cNvSpPr txBox="1">
            <a:spLocks noGrp="1"/>
          </p:cNvSpPr>
          <p:nvPr>
            <p:ph type="body" idx="1"/>
          </p:nvPr>
        </p:nvSpPr>
        <p:spPr>
          <a:xfrm>
            <a:off x="5546975" y="1456775"/>
            <a:ext cx="3285300" cy="311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C343D"/>
                </a:solidFill>
              </a:rPr>
              <a:t>Phra Buddha Maha Nawamin is the tallest Buddha statue in Thailand!</a:t>
            </a:r>
            <a:endParaRPr sz="2300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0C343D"/>
                </a:solidFill>
              </a:rPr>
              <a:t>How does it compare to how tall you are?</a:t>
            </a:r>
            <a:endParaRPr sz="2300">
              <a:solidFill>
                <a:srgbClr val="0C343D"/>
              </a:solidFill>
            </a:endParaRPr>
          </a:p>
        </p:txBody>
      </p:sp>
      <p:pic>
        <p:nvPicPr>
          <p:cNvPr id="199" name="Google Shape;19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025"/>
            <a:ext cx="523314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462</Words>
  <Application>Microsoft Macintosh PowerPoint</Application>
  <PresentationFormat>On-screen Show (16:9)</PresentationFormat>
  <Paragraphs>64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Arial</vt:lpstr>
      <vt:lpstr>Simple Light</vt:lpstr>
      <vt:lpstr>Happy Lettuce Month!</vt:lpstr>
      <vt:lpstr>Which one doesn’t belong?  What do they all have in common?</vt:lpstr>
      <vt:lpstr>Today is Constitution Memorial Day in Japan!</vt:lpstr>
      <vt:lpstr>Happy International Respect for Chicken Day!</vt:lpstr>
      <vt:lpstr>Happy Cinco de Mayo!</vt:lpstr>
      <vt:lpstr>It’s Sign Language Week!</vt:lpstr>
      <vt:lpstr>What’s the same?  What’s different?</vt:lpstr>
      <vt:lpstr>PowerPoint Presentation</vt:lpstr>
      <vt:lpstr>Happy Hostess Cupcake Day!</vt:lpstr>
      <vt:lpstr>Today is National Public Gardens Day!</vt:lpstr>
      <vt:lpstr>Happy Chocolate Chip Day!</vt:lpstr>
      <vt:lpstr>Happy Love a Tree Day!</vt:lpstr>
      <vt:lpstr>Happy National Smile Day!</vt:lpstr>
      <vt:lpstr>Which one doesn’t belong?  What do they all have in common?</vt:lpstr>
      <vt:lpstr>PowerPoint Presentation</vt:lpstr>
      <vt:lpstr>Today is Victoria Day in Canada!</vt:lpstr>
      <vt:lpstr>Today is World Turtle Day!</vt:lpstr>
      <vt:lpstr>What is the same?   What is different?</vt:lpstr>
      <vt:lpstr>Today is Independence Day in Jordan!</vt:lpstr>
      <vt:lpstr>Happy Buddha Day!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Happy Lettuce Month!</dc:title>
  <cp:lastModifiedBy>Manousaridis, Tracy</cp:lastModifiedBy>
  <cp:revision>1</cp:revision>
  <dcterms:modified xsi:type="dcterms:W3CDTF">2023-05-23T17:41:51Z</dcterms:modified>
</cp:coreProperties>
</file>