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13"/>
      <p:bold r:id="rId14"/>
      <p:italic r:id="rId15"/>
      <p:boldItalic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0eb6a86f5_0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10eb6a86f5_0_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c307afe6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c307afe6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3, 2023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3c307afe60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3c307afe60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3c307afe60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3c307afe60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3c307afe60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3c307afe60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3c307afe60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3c307afe60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3c307afe60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3c307afe60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3c307afe60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3c307afe60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1bf95dd21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1bf95dd21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3c307afe60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3c307afe60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5479675" y="254525"/>
            <a:ext cx="345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AA84F"/>
                </a:solidFill>
              </a:rPr>
              <a:t>April is National Brussel Sprout Month!</a:t>
            </a:r>
            <a:endParaRPr b="1">
              <a:solidFill>
                <a:srgbClr val="6AA84F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5524500" y="1804150"/>
            <a:ext cx="3412500" cy="26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Estimate how many brussel sprouts are in this crate.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If there are </a:t>
            </a:r>
            <a:r>
              <a:rPr lang="en" sz="1900" i="1">
                <a:solidFill>
                  <a:srgbClr val="6AA84F"/>
                </a:solidFill>
              </a:rPr>
              <a:t>about</a:t>
            </a:r>
            <a:r>
              <a:rPr lang="en" sz="1900">
                <a:solidFill>
                  <a:srgbClr val="6AA84F"/>
                </a:solidFill>
              </a:rPr>
              <a:t> 23 sprouts per pound, and this crate weighs 25 pounds, how many sprouts are here?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How can we use mental math to solve this?</a:t>
            </a:r>
            <a:endParaRPr sz="1900">
              <a:solidFill>
                <a:srgbClr val="6AA84F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25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75" y="3731549"/>
            <a:ext cx="9144000" cy="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FF9900"/>
                </a:solidFill>
              </a:rPr>
              <a:t>It’s International Carrot Day!</a:t>
            </a:r>
            <a:endParaRPr sz="2320" b="1">
              <a:solidFill>
                <a:srgbClr val="FF9900"/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75" y="4213400"/>
            <a:ext cx="9144000" cy="9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If each of these carrots weighs 6 ounces, how much does the bunch weigh?</a:t>
            </a:r>
            <a:br>
              <a:rPr lang="en" sz="1900" b="1">
                <a:solidFill>
                  <a:srgbClr val="38761D"/>
                </a:solidFill>
              </a:rPr>
            </a:br>
            <a:r>
              <a:rPr lang="en" sz="1900" b="1">
                <a:solidFill>
                  <a:srgbClr val="38761D"/>
                </a:solidFill>
              </a:rPr>
              <a:t>How can we use mental math to solve this?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50" y="81500"/>
            <a:ext cx="9085426" cy="3493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1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Happy Passover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593675"/>
            <a:ext cx="3416100" cy="29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shapes do we see in this plate of matzo crunch?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Sketch one of the shapes and partition it.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shape to you have now?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77050" y="0"/>
            <a:ext cx="7946400" cy="4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A73E8"/>
                </a:solidFill>
              </a:rPr>
              <a:t>Happy Easter!</a:t>
            </a:r>
            <a:endParaRPr sz="2920" b="1">
              <a:solidFill>
                <a:srgbClr val="1A73E8"/>
              </a:solidFill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8023450" y="672350"/>
            <a:ext cx="1120500" cy="38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independent state of Vatican City came into existence on </a:t>
            </a:r>
            <a:r>
              <a:rPr lang="en" sz="1250" b="1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February 11,  1929</a:t>
            </a: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sz="1250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long ago was that?</a:t>
            </a:r>
            <a:endParaRPr sz="1250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are some strategies we can use to figure it out?</a:t>
            </a:r>
            <a:endParaRPr sz="1250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50" y="549075"/>
            <a:ext cx="7946349" cy="447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0" y="0"/>
            <a:ext cx="67740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B45F06"/>
                </a:solidFill>
              </a:rPr>
              <a:t>It’s National Farm Animal Day!</a:t>
            </a:r>
            <a:endParaRPr sz="2320" b="1">
              <a:solidFill>
                <a:srgbClr val="B45F06"/>
              </a:solidFill>
            </a:endParaRPr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6882675" y="963700"/>
            <a:ext cx="2149200" cy="27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B45F06"/>
                </a:solidFill>
              </a:rPr>
              <a:t>Meet Cabra, Chevre, Shanyang, and Bakaree! </a:t>
            </a:r>
            <a:endParaRPr sz="2300">
              <a:solidFill>
                <a:srgbClr val="B45F06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B45F06"/>
                </a:solidFill>
              </a:rPr>
              <a:t>Together they weigh close to 600 pounds.</a:t>
            </a:r>
            <a:endParaRPr sz="2300">
              <a:solidFill>
                <a:srgbClr val="B45F06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B45F06"/>
                </a:solidFill>
              </a:rPr>
              <a:t>What is possible?</a:t>
            </a:r>
            <a:endParaRPr sz="2300">
              <a:solidFill>
                <a:srgbClr val="B45F06"/>
              </a:solidFill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25" y="507275"/>
            <a:ext cx="6773925" cy="4568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7787950" y="134475"/>
            <a:ext cx="1306200" cy="44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715" b="1">
                <a:solidFill>
                  <a:srgbClr val="351C75"/>
                </a:solidFill>
              </a:rPr>
              <a:t>Breathe Life 3 by Rob Gibbs is 3 stories high.</a:t>
            </a:r>
            <a:endParaRPr sz="1715" b="1">
              <a:solidFill>
                <a:srgbClr val="351C75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15" b="1">
                <a:solidFill>
                  <a:srgbClr val="351C75"/>
                </a:solidFill>
              </a:rPr>
              <a:t>Estimate that height.</a:t>
            </a:r>
            <a:endParaRPr sz="1715" b="1">
              <a:solidFill>
                <a:srgbClr val="351C75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615" b="1" i="1">
                <a:solidFill>
                  <a:srgbClr val="351C75"/>
                </a:solidFill>
              </a:rPr>
              <a:t>Fun Fact: The children in this mural are signing “breathe life.”</a:t>
            </a:r>
            <a:endParaRPr sz="1615" b="1" i="1">
              <a:solidFill>
                <a:srgbClr val="351C75"/>
              </a:solidFill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0"/>
            <a:ext cx="772628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body" idx="1"/>
          </p:nvPr>
        </p:nvSpPr>
        <p:spPr>
          <a:xfrm>
            <a:off x="7715250" y="257725"/>
            <a:ext cx="1428600" cy="43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41B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Standing at a staggering </a:t>
            </a:r>
            <a:r>
              <a:rPr lang="en" sz="1700" b="1">
                <a:solidFill>
                  <a:srgbClr val="741B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138-feet (42-meters)</a:t>
            </a:r>
            <a:r>
              <a:rPr lang="en" sz="1700">
                <a:solidFill>
                  <a:srgbClr val="741B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tall, the India Gate is one of the most recognizable landmarks in India. </a:t>
            </a:r>
            <a:endParaRPr sz="1700">
              <a:solidFill>
                <a:srgbClr val="741B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41B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How MANY TIMES  taller is it than you?</a:t>
            </a:r>
            <a:endParaRPr sz="1700">
              <a:solidFill>
                <a:srgbClr val="741B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350">
              <a:solidFill>
                <a:srgbClr val="5E5C5E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400" y="3182300"/>
            <a:ext cx="3946150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5150" y="82075"/>
            <a:ext cx="5377801" cy="40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 txBox="1"/>
          <p:nvPr/>
        </p:nvSpPr>
        <p:spPr>
          <a:xfrm>
            <a:off x="313775" y="638725"/>
            <a:ext cx="29358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9900"/>
                </a:solidFill>
              </a:rPr>
              <a:t>Happy </a:t>
            </a:r>
            <a:endParaRPr sz="2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9900"/>
                </a:solidFill>
              </a:rPr>
              <a:t>Spring!</a:t>
            </a:r>
            <a:endParaRPr sz="2900" b="1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>
            <a:spLocks noGrp="1"/>
          </p:cNvSpPr>
          <p:nvPr>
            <p:ph type="title"/>
          </p:nvPr>
        </p:nvSpPr>
        <p:spPr>
          <a:xfrm>
            <a:off x="7666475" y="168100"/>
            <a:ext cx="1432500" cy="7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CC0000"/>
                </a:solidFill>
              </a:rPr>
              <a:t>Today is the Hung King Festival in Vietnam!</a:t>
            </a:r>
            <a:endParaRPr sz="1720" b="1">
              <a:solidFill>
                <a:srgbClr val="CC0000"/>
              </a:solidFill>
            </a:endParaRPr>
          </a:p>
        </p:txBody>
      </p:sp>
      <p:sp>
        <p:nvSpPr>
          <p:cNvPr id="116" name="Google Shape;116;p22"/>
          <p:cNvSpPr txBox="1">
            <a:spLocks noGrp="1"/>
          </p:cNvSpPr>
          <p:nvPr>
            <p:ph type="body" idx="1"/>
          </p:nvPr>
        </p:nvSpPr>
        <p:spPr>
          <a:xfrm>
            <a:off x="7608800" y="1736925"/>
            <a:ext cx="1490100" cy="30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C0000"/>
                </a:solidFill>
              </a:rPr>
              <a:t>Vietnam declared independence from France in 1945.</a:t>
            </a:r>
            <a:endParaRPr sz="1500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C0000"/>
                </a:solidFill>
              </a:rPr>
              <a:t>How long ago was that?</a:t>
            </a:r>
            <a:endParaRPr sz="1500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rgbClr val="CC0000"/>
                </a:solidFill>
              </a:rPr>
              <a:t>How can we use mental math to figure it out?</a:t>
            </a:r>
            <a:endParaRPr sz="1500">
              <a:solidFill>
                <a:srgbClr val="CC0000"/>
              </a:solidFill>
            </a:endParaRPr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00" y="76625"/>
            <a:ext cx="7465851" cy="497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</Words>
  <Application>Microsoft Macintosh PowerPoint</Application>
  <PresentationFormat>On-screen Show (16:9)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Helvetica Neue</vt:lpstr>
      <vt:lpstr>Arial</vt:lpstr>
      <vt:lpstr>Roboto</vt:lpstr>
      <vt:lpstr>Simple Light</vt:lpstr>
      <vt:lpstr>PowerPoint Presentation</vt:lpstr>
      <vt:lpstr>April is National Brussel Sprout Month!</vt:lpstr>
      <vt:lpstr>It’s International Carrot Day!</vt:lpstr>
      <vt:lpstr>Happy Passover</vt:lpstr>
      <vt:lpstr>Happy Easter!</vt:lpstr>
      <vt:lpstr>It’s National Farm Animal Day!</vt:lpstr>
      <vt:lpstr>PowerPoint Presentation</vt:lpstr>
      <vt:lpstr>PowerPoint Presentation</vt:lpstr>
      <vt:lpstr>PowerPoint Presentation</vt:lpstr>
      <vt:lpstr>Today is the Hung King Festival in Vietnam!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2023-04-30T18:49:40Z</dcterms:modified>
</cp:coreProperties>
</file>