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10dcc81d63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10dcc81d63_0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2b2a15c6d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2b2a15c6d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April 3, 2023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2b2a15c6d1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2b2a15c6d1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2b2a15c6d1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2b2a15c6d1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2b2a15c6d1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2b2a15c6d1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2b2a15c6d1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2b2a15c6d1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April 10, 2023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2b2a15c6d1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2b2a15c6d1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2b2a15c6d1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2b2a15c6d1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2b2a15c6d1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2b2a15c6d1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2b2a15c6d1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2b2a15c6d1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2b2a15c6d1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22b2a15c6d1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April 24, 2023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2b2a15c6d1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2b2a15c6d1_0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2b2a15c6d1_0_1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22b2a15c6d1_0_1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dde54592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dde54592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2b2a15c6d1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22b2a15c6d1_0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11700" y="886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>
                <a:solidFill>
                  <a:srgbClr val="38761D"/>
                </a:solidFill>
              </a:rPr>
              <a:t>April is National Brussel Sprout Month!</a:t>
            </a:r>
            <a:endParaRPr sz="2920">
              <a:solidFill>
                <a:srgbClr val="38761D"/>
              </a:solidFill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66496"/>
            <a:ext cx="9144000" cy="2802807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377250" y="3731975"/>
            <a:ext cx="8389500" cy="13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6AA84F"/>
                </a:solidFill>
              </a:rPr>
              <a:t>What tool would you use to measure a sprout?</a:t>
            </a:r>
            <a:endParaRPr sz="1900" b="1">
              <a:solidFill>
                <a:srgbClr val="6AA84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6AA84F"/>
                </a:solidFill>
              </a:rPr>
              <a:t>Estimate how long one would be!</a:t>
            </a:r>
            <a:endParaRPr sz="1900" b="1">
              <a:solidFill>
                <a:srgbClr val="6AA84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6AA84F"/>
                </a:solidFill>
              </a:rPr>
              <a:t>If each of these sprouts measured 3 centimeters, </a:t>
            </a:r>
            <a:endParaRPr sz="1900" b="1">
              <a:solidFill>
                <a:srgbClr val="6AA84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6AA84F"/>
                </a:solidFill>
              </a:rPr>
              <a:t>how long is this row of brussel sprouts?</a:t>
            </a:r>
            <a:endParaRPr sz="1900" b="1">
              <a:solidFill>
                <a:srgbClr val="6AA84F"/>
              </a:solidFill>
            </a:endParaRPr>
          </a:p>
        </p:txBody>
      </p:sp>
      <p:sp>
        <p:nvSpPr>
          <p:cNvPr id="64" name="Google Shape;64;p14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115613" y="42900"/>
            <a:ext cx="6610800" cy="49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FF9900"/>
                </a:solidFill>
              </a:rPr>
              <a:t>Today is International Carrot Day </a:t>
            </a:r>
            <a:endParaRPr sz="2920" b="1">
              <a:solidFill>
                <a:srgbClr val="FF9900"/>
              </a:solidFill>
            </a:endParaRPr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>
            <a:off x="6809900" y="657100"/>
            <a:ext cx="2244300" cy="391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Estimate how many carrots are in these bunches.</a:t>
            </a:r>
            <a:endParaRPr sz="23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There are 38 carrots altogether,</a:t>
            </a:r>
            <a:endParaRPr sz="23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What is possible?</a:t>
            </a:r>
            <a:endParaRPr sz="2300">
              <a:solidFill>
                <a:srgbClr val="38761D"/>
              </a:solidFill>
            </a:endParaRPr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650" y="657100"/>
            <a:ext cx="6610725" cy="4407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416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5B0F00"/>
                </a:solidFill>
              </a:rPr>
              <a:t>Happy Passover</a:t>
            </a:r>
            <a:endParaRPr sz="2920" b="1">
              <a:solidFill>
                <a:srgbClr val="5B0F00"/>
              </a:solidFill>
            </a:endParaRPr>
          </a:p>
        </p:txBody>
      </p:sp>
      <p:sp>
        <p:nvSpPr>
          <p:cNvPr id="77" name="Google Shape;77;p16"/>
          <p:cNvSpPr txBox="1">
            <a:spLocks noGrp="1"/>
          </p:cNvSpPr>
          <p:nvPr>
            <p:ph type="body" idx="1"/>
          </p:nvPr>
        </p:nvSpPr>
        <p:spPr>
          <a:xfrm>
            <a:off x="311700" y="1593675"/>
            <a:ext cx="3416100" cy="297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5B0F00"/>
                </a:solidFill>
              </a:rPr>
              <a:t>What shapes do we see in this plate of matzo crunch?</a:t>
            </a:r>
            <a:endParaRPr sz="19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5B0F00"/>
                </a:solidFill>
              </a:rPr>
              <a:t>Sketch one of the shapes and partition it.</a:t>
            </a:r>
            <a:endParaRPr sz="19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5B0F00"/>
                </a:solidFill>
              </a:rPr>
              <a:t>What shape to you have now?</a:t>
            </a:r>
            <a:endParaRPr sz="1900" b="1">
              <a:solidFill>
                <a:srgbClr val="5B0F00"/>
              </a:solidFill>
            </a:endParaRPr>
          </a:p>
        </p:txBody>
      </p:sp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0500" y="0"/>
            <a:ext cx="514350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>
            <a:spLocks noGrp="1"/>
          </p:cNvSpPr>
          <p:nvPr>
            <p:ph type="title"/>
          </p:nvPr>
        </p:nvSpPr>
        <p:spPr>
          <a:xfrm>
            <a:off x="128700" y="601575"/>
            <a:ext cx="3926400" cy="4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FF00FF"/>
                </a:solidFill>
              </a:rPr>
              <a:t>Happy Easter!</a:t>
            </a:r>
            <a:endParaRPr sz="2920" b="1">
              <a:solidFill>
                <a:srgbClr val="FF00FF"/>
              </a:solidFill>
            </a:endParaRPr>
          </a:p>
        </p:txBody>
      </p:sp>
      <p:sp>
        <p:nvSpPr>
          <p:cNvPr id="84" name="Google Shape;84;p17"/>
          <p:cNvSpPr txBox="1">
            <a:spLocks noGrp="1"/>
          </p:cNvSpPr>
          <p:nvPr>
            <p:ph type="body" idx="1"/>
          </p:nvPr>
        </p:nvSpPr>
        <p:spPr>
          <a:xfrm>
            <a:off x="311700" y="1632200"/>
            <a:ext cx="3473700" cy="29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9900FF"/>
                </a:solidFill>
              </a:rPr>
              <a:t>How many different equations can we think of to represent this photo?</a:t>
            </a:r>
            <a:endParaRPr sz="2300" b="1">
              <a:solidFill>
                <a:srgbClr val="9900FF"/>
              </a:solidFill>
            </a:endParaRPr>
          </a:p>
        </p:txBody>
      </p:sp>
      <p:pic>
        <p:nvPicPr>
          <p:cNvPr id="85" name="Google Shape;8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1450" y="0"/>
            <a:ext cx="4992549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>
            <a:spLocks noGrp="1"/>
          </p:cNvSpPr>
          <p:nvPr>
            <p:ph type="title"/>
          </p:nvPr>
        </p:nvSpPr>
        <p:spPr>
          <a:xfrm>
            <a:off x="6591975" y="138975"/>
            <a:ext cx="2386800" cy="87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274E13"/>
                </a:solidFill>
              </a:rPr>
              <a:t>Today is National Farm Animal Day</a:t>
            </a:r>
            <a:endParaRPr b="1">
              <a:solidFill>
                <a:srgbClr val="274E13"/>
              </a:solidFill>
            </a:endParaRPr>
          </a:p>
        </p:txBody>
      </p:sp>
      <p:sp>
        <p:nvSpPr>
          <p:cNvPr id="91" name="Google Shape;91;p18"/>
          <p:cNvSpPr txBox="1">
            <a:spLocks noGrp="1"/>
          </p:cNvSpPr>
          <p:nvPr>
            <p:ph type="body" idx="1"/>
          </p:nvPr>
        </p:nvSpPr>
        <p:spPr>
          <a:xfrm>
            <a:off x="6591975" y="1554500"/>
            <a:ext cx="2386800" cy="33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274E13"/>
                </a:solidFill>
              </a:rPr>
              <a:t>Meet Lily and Louie!</a:t>
            </a:r>
            <a:endParaRPr sz="23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274E13"/>
                </a:solidFill>
              </a:rPr>
              <a:t>Together, these two sheep weigh </a:t>
            </a:r>
            <a:r>
              <a:rPr lang="en" sz="2300" b="1">
                <a:solidFill>
                  <a:srgbClr val="274E13"/>
                </a:solidFill>
              </a:rPr>
              <a:t>345 pounds</a:t>
            </a:r>
            <a:r>
              <a:rPr lang="en" sz="2300">
                <a:solidFill>
                  <a:srgbClr val="274E13"/>
                </a:solidFill>
              </a:rPr>
              <a:t>.</a:t>
            </a:r>
            <a:endParaRPr sz="23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274E13"/>
                </a:solidFill>
              </a:rPr>
              <a:t>What is possible? </a:t>
            </a:r>
            <a:endParaRPr sz="2300">
              <a:solidFill>
                <a:srgbClr val="274E13"/>
              </a:solidFill>
            </a:endParaRPr>
          </a:p>
        </p:txBody>
      </p:sp>
      <p:pic>
        <p:nvPicPr>
          <p:cNvPr id="92" name="Google Shape;9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" y="0"/>
            <a:ext cx="64293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>
            <a:spLocks noGrp="1"/>
          </p:cNvSpPr>
          <p:nvPr>
            <p:ph type="body" idx="1"/>
          </p:nvPr>
        </p:nvSpPr>
        <p:spPr>
          <a:xfrm>
            <a:off x="6020075" y="1314325"/>
            <a:ext cx="2812200" cy="32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BF9000"/>
                </a:solidFill>
              </a:rPr>
              <a:t>Which one does not belong?</a:t>
            </a:r>
            <a:endParaRPr sz="23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BF9000"/>
                </a:solidFill>
              </a:rPr>
              <a:t>What do they all have in common?</a:t>
            </a:r>
            <a:endParaRPr sz="2300" b="1">
              <a:solidFill>
                <a:srgbClr val="BF9000"/>
              </a:solidFill>
            </a:endParaRPr>
          </a:p>
        </p:txBody>
      </p:sp>
      <p:pic>
        <p:nvPicPr>
          <p:cNvPr id="98" name="Google Shape;9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" y="0"/>
            <a:ext cx="580632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>
            <a:spLocks noGrp="1"/>
          </p:cNvSpPr>
          <p:nvPr>
            <p:ph type="body" idx="1"/>
          </p:nvPr>
        </p:nvSpPr>
        <p:spPr>
          <a:xfrm>
            <a:off x="101975" y="197750"/>
            <a:ext cx="2016300" cy="48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6AA84F"/>
                </a:solidFill>
                <a:highlight>
                  <a:srgbClr val="FFFFFF"/>
                </a:highlight>
              </a:rPr>
              <a:t>In downtown Halifax, the Art Gallery of Nova Scotia is the largest art museum in the Atlantic provinces.</a:t>
            </a:r>
            <a:endParaRPr sz="1900">
              <a:solidFill>
                <a:srgbClr val="6AA84F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6AA84F"/>
                </a:solidFill>
                <a:highlight>
                  <a:srgbClr val="FFFFFF"/>
                </a:highlight>
              </a:rPr>
              <a:t>How can we use “groups of” to determine how many windows are here?</a:t>
            </a:r>
            <a:endParaRPr sz="1900">
              <a:solidFill>
                <a:srgbClr val="6AA84F"/>
              </a:solidFill>
              <a:highlight>
                <a:srgbClr val="FFFFFF"/>
              </a:highlight>
            </a:endParaRPr>
          </a:p>
        </p:txBody>
      </p:sp>
      <p:pic>
        <p:nvPicPr>
          <p:cNvPr id="104" name="Google Shape;10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8250" y="295275"/>
            <a:ext cx="6953250" cy="455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1"/>
          <p:cNvSpPr txBox="1">
            <a:spLocks noGrp="1"/>
          </p:cNvSpPr>
          <p:nvPr>
            <p:ph type="body" idx="1"/>
          </p:nvPr>
        </p:nvSpPr>
        <p:spPr>
          <a:xfrm>
            <a:off x="7445600" y="370400"/>
            <a:ext cx="1589400" cy="419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0000FF"/>
                </a:solidFill>
              </a:rPr>
              <a:t>Let’s talk about some of the interesting shapes we see in this Mattapan mural!</a:t>
            </a:r>
            <a:endParaRPr sz="2300">
              <a:solidFill>
                <a:srgbClr val="0000FF"/>
              </a:solidFill>
            </a:endParaRPr>
          </a:p>
        </p:txBody>
      </p:sp>
      <p:pic>
        <p:nvPicPr>
          <p:cNvPr id="110" name="Google Shape;11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550" y="84225"/>
            <a:ext cx="7253375" cy="484212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1"/>
          <p:cNvSpPr txBox="1"/>
          <p:nvPr/>
        </p:nvSpPr>
        <p:spPr>
          <a:xfrm>
            <a:off x="84550" y="4839675"/>
            <a:ext cx="45678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555555"/>
                </a:solidFill>
              </a:rPr>
              <a:t>“Dreaming Isn’t So Concrete” by Destiny Palmer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2"/>
          <p:cNvSpPr txBox="1">
            <a:spLocks noGrp="1"/>
          </p:cNvSpPr>
          <p:nvPr>
            <p:ph type="title"/>
          </p:nvPr>
        </p:nvSpPr>
        <p:spPr>
          <a:xfrm>
            <a:off x="154150" y="168125"/>
            <a:ext cx="2725800" cy="8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9900"/>
                </a:solidFill>
              </a:rPr>
              <a:t>It’s New Year in Cambodia!</a:t>
            </a:r>
            <a:endParaRPr b="1">
              <a:solidFill>
                <a:srgbClr val="FF9900"/>
              </a:solidFill>
            </a:endParaRPr>
          </a:p>
        </p:txBody>
      </p:sp>
      <p:sp>
        <p:nvSpPr>
          <p:cNvPr id="117" name="Google Shape;117;p22"/>
          <p:cNvSpPr txBox="1">
            <a:spLocks noGrp="1"/>
          </p:cNvSpPr>
          <p:nvPr>
            <p:ph type="body" idx="1"/>
          </p:nvPr>
        </p:nvSpPr>
        <p:spPr>
          <a:xfrm>
            <a:off x="154200" y="1275800"/>
            <a:ext cx="2725800" cy="329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FF9900"/>
                </a:solidFill>
              </a:rPr>
              <a:t>How many traditional Cambodian sweets are here?</a:t>
            </a:r>
            <a:endParaRPr sz="2300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FF9900"/>
                </a:solidFill>
              </a:rPr>
              <a:t>Create an equation to match your mathematical thinking!</a:t>
            </a:r>
            <a:endParaRPr sz="2300">
              <a:solidFill>
                <a:srgbClr val="FF9900"/>
              </a:solidFill>
            </a:endParaRPr>
          </a:p>
        </p:txBody>
      </p:sp>
      <p:pic>
        <p:nvPicPr>
          <p:cNvPr id="118" name="Google Shape;11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15909" y="0"/>
            <a:ext cx="6128082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3"/>
          <p:cNvSpPr txBox="1">
            <a:spLocks noGrp="1"/>
          </p:cNvSpPr>
          <p:nvPr>
            <p:ph type="body" idx="1"/>
          </p:nvPr>
        </p:nvSpPr>
        <p:spPr>
          <a:xfrm>
            <a:off x="6051175" y="269050"/>
            <a:ext cx="2781300" cy="42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5B0F00"/>
                </a:solidFill>
              </a:rPr>
              <a:t>Where’s the MATH in these treats at the Homestead Bakery in Dorchester?</a:t>
            </a:r>
            <a:endParaRPr sz="19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5B0F00"/>
                </a:solidFill>
              </a:rPr>
              <a:t>What shapes do we see?</a:t>
            </a:r>
            <a:endParaRPr sz="19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5B0F00"/>
                </a:solidFill>
              </a:rPr>
              <a:t>How many treats are here?</a:t>
            </a:r>
            <a:endParaRPr sz="19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5B0F00"/>
                </a:solidFill>
              </a:rPr>
              <a:t>What equations can we create to represent our math thinking?</a:t>
            </a:r>
            <a:endParaRPr sz="1900" b="1">
              <a:solidFill>
                <a:srgbClr val="5B0F00"/>
              </a:solidFill>
            </a:endParaRPr>
          </a:p>
        </p:txBody>
      </p:sp>
      <p:pic>
        <p:nvPicPr>
          <p:cNvPr id="124" name="Google Shape;12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333837" y="-338987"/>
            <a:ext cx="5142025" cy="580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4"/>
          <p:cNvSpPr txBox="1">
            <a:spLocks noGrp="1"/>
          </p:cNvSpPr>
          <p:nvPr>
            <p:ph type="title"/>
          </p:nvPr>
        </p:nvSpPr>
        <p:spPr>
          <a:xfrm>
            <a:off x="0" y="322250"/>
            <a:ext cx="1627800" cy="83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530" b="1">
                <a:solidFill>
                  <a:srgbClr val="0B5394"/>
                </a:solidFill>
              </a:rPr>
              <a:t>Today is Independence Day in Israel</a:t>
            </a:r>
            <a:endParaRPr sz="1530" b="1">
              <a:solidFill>
                <a:srgbClr val="0B5394"/>
              </a:solidFill>
            </a:endParaRPr>
          </a:p>
        </p:txBody>
      </p:sp>
      <p:sp>
        <p:nvSpPr>
          <p:cNvPr id="130" name="Google Shape;130;p24"/>
          <p:cNvSpPr txBox="1">
            <a:spLocks noGrp="1"/>
          </p:cNvSpPr>
          <p:nvPr>
            <p:ph type="body" idx="1"/>
          </p:nvPr>
        </p:nvSpPr>
        <p:spPr>
          <a:xfrm>
            <a:off x="38575" y="1622550"/>
            <a:ext cx="1512300" cy="294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B5394"/>
                </a:solidFill>
              </a:rPr>
              <a:t>Israel became an independent state in 1948.</a:t>
            </a:r>
            <a:endParaRPr sz="1600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B5394"/>
                </a:solidFill>
              </a:rPr>
              <a:t>How long ago was that?</a:t>
            </a:r>
            <a:endParaRPr sz="1600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600">
                <a:solidFill>
                  <a:srgbClr val="0B5394"/>
                </a:solidFill>
              </a:rPr>
              <a:t>How do you know?</a:t>
            </a:r>
            <a:endParaRPr sz="1600">
              <a:solidFill>
                <a:srgbClr val="0B5394"/>
              </a:solidFill>
            </a:endParaRPr>
          </a:p>
        </p:txBody>
      </p:sp>
      <p:pic>
        <p:nvPicPr>
          <p:cNvPr id="131" name="Google Shape;13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7850" y="0"/>
            <a:ext cx="751615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5"/>
          <p:cNvSpPr txBox="1">
            <a:spLocks noGrp="1"/>
          </p:cNvSpPr>
          <p:nvPr>
            <p:ph type="title"/>
          </p:nvPr>
        </p:nvSpPr>
        <p:spPr>
          <a:xfrm>
            <a:off x="4109050" y="1121625"/>
            <a:ext cx="1444500" cy="34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>
                <a:solidFill>
                  <a:srgbClr val="0000FF"/>
                </a:solidFill>
              </a:rPr>
              <a:t>What is the same?</a:t>
            </a:r>
            <a:endParaRPr sz="2320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2320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2320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>
                <a:solidFill>
                  <a:srgbClr val="0000FF"/>
                </a:solidFill>
              </a:rPr>
              <a:t>What is different?</a:t>
            </a:r>
            <a:endParaRPr sz="2320">
              <a:solidFill>
                <a:srgbClr val="0000FF"/>
              </a:solidFill>
            </a:endParaRPr>
          </a:p>
        </p:txBody>
      </p:sp>
      <p:pic>
        <p:nvPicPr>
          <p:cNvPr id="137" name="Google Shape;13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60875" y="93800"/>
            <a:ext cx="1847850" cy="92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60875" y="1121613"/>
            <a:ext cx="1847850" cy="92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60875" y="3146425"/>
            <a:ext cx="1847850" cy="92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60875" y="2134025"/>
            <a:ext cx="1847850" cy="92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6125" y="944475"/>
            <a:ext cx="695325" cy="69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6125" y="1946700"/>
            <a:ext cx="695325" cy="69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6125" y="2948925"/>
            <a:ext cx="695325" cy="69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32338" y="4174250"/>
            <a:ext cx="1304925" cy="77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37275" y="4158825"/>
            <a:ext cx="1304925" cy="77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9750" y="739625"/>
            <a:ext cx="3899309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6"/>
          <p:cNvSpPr txBox="1">
            <a:spLocks noGrp="1"/>
          </p:cNvSpPr>
          <p:nvPr>
            <p:ph type="body" idx="1"/>
          </p:nvPr>
        </p:nvSpPr>
        <p:spPr>
          <a:xfrm>
            <a:off x="6718800" y="242300"/>
            <a:ext cx="2113500" cy="432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CC4125"/>
                </a:solidFill>
              </a:rPr>
              <a:t>Fresh tomatoes!</a:t>
            </a:r>
            <a:endParaRPr sz="2900" b="1">
              <a:solidFill>
                <a:srgbClr val="CC4125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1100" b="1">
              <a:solidFill>
                <a:srgbClr val="CC4125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4125"/>
                </a:solidFill>
              </a:rPr>
              <a:t>How can we use </a:t>
            </a:r>
            <a:endParaRPr sz="2300" b="1">
              <a:solidFill>
                <a:srgbClr val="CC4125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4125"/>
                </a:solidFill>
              </a:rPr>
              <a:t>“groups of”</a:t>
            </a:r>
            <a:endParaRPr sz="2300" b="1">
              <a:solidFill>
                <a:srgbClr val="CC4125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CC4125"/>
                </a:solidFill>
              </a:rPr>
              <a:t> to determine how many are here?</a:t>
            </a:r>
            <a:endParaRPr sz="2300" b="1">
              <a:solidFill>
                <a:srgbClr val="CC4125"/>
              </a:solidFill>
            </a:endParaRPr>
          </a:p>
        </p:txBody>
      </p:sp>
      <p:pic>
        <p:nvPicPr>
          <p:cNvPr id="152" name="Google Shape;15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" y="0"/>
            <a:ext cx="6718814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7"/>
          <p:cNvSpPr txBox="1">
            <a:spLocks noGrp="1"/>
          </p:cNvSpPr>
          <p:nvPr>
            <p:ph type="title"/>
          </p:nvPr>
        </p:nvSpPr>
        <p:spPr>
          <a:xfrm>
            <a:off x="173675" y="283700"/>
            <a:ext cx="3698400" cy="367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CC0000"/>
                </a:solidFill>
              </a:rPr>
              <a:t>Today is the Hung King Festival in Vietnam!</a:t>
            </a:r>
            <a:endParaRPr sz="232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192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192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>
                <a:solidFill>
                  <a:srgbClr val="CC0000"/>
                </a:solidFill>
              </a:rPr>
              <a:t>What would you use to measure the HEIGHT of this lion?</a:t>
            </a:r>
            <a:endParaRPr sz="232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232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>
                <a:solidFill>
                  <a:srgbClr val="CC0000"/>
                </a:solidFill>
              </a:rPr>
              <a:t>Estimate the height in meters.</a:t>
            </a:r>
            <a:endParaRPr sz="232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232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>
                <a:solidFill>
                  <a:srgbClr val="CC0000"/>
                </a:solidFill>
              </a:rPr>
              <a:t>Estimate the height in feet.</a:t>
            </a:r>
            <a:endParaRPr sz="2320">
              <a:solidFill>
                <a:srgbClr val="CC0000"/>
              </a:solidFill>
            </a:endParaRPr>
          </a:p>
        </p:txBody>
      </p:sp>
      <p:pic>
        <p:nvPicPr>
          <p:cNvPr id="158" name="Google Shape;15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1450" y="0"/>
            <a:ext cx="49824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378</Words>
  <Application>Microsoft Macintosh PowerPoint</Application>
  <PresentationFormat>On-screen Show (16:9)</PresentationFormat>
  <Paragraphs>57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Arial</vt:lpstr>
      <vt:lpstr>Simple Light</vt:lpstr>
      <vt:lpstr>PowerPoint Presentation</vt:lpstr>
      <vt:lpstr>April is National Brussel Sprout Month!</vt:lpstr>
      <vt:lpstr>Today is International Carrot Day </vt:lpstr>
      <vt:lpstr>Happy Passover</vt:lpstr>
      <vt:lpstr>Happy Easter!</vt:lpstr>
      <vt:lpstr>Today is National Farm Animal Day</vt:lpstr>
      <vt:lpstr>PowerPoint Presentation</vt:lpstr>
      <vt:lpstr>PowerPoint Presentation</vt:lpstr>
      <vt:lpstr>PowerPoint Presentation</vt:lpstr>
      <vt:lpstr>It’s New Year in Cambodia!</vt:lpstr>
      <vt:lpstr>PowerPoint Presentation</vt:lpstr>
      <vt:lpstr>Today is Independence Day in Israel</vt:lpstr>
      <vt:lpstr>What is the same?   What is different?</vt:lpstr>
      <vt:lpstr>PowerPoint Presentation</vt:lpstr>
      <vt:lpstr>Today is the Hung King Festival in Vietnam!   What would you use to measure the HEIGHT of this lion?  Estimate the height in meters.  Estimate the height in feet.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Manousaridis, Tracy</cp:lastModifiedBy>
  <cp:revision>1</cp:revision>
  <dcterms:modified xsi:type="dcterms:W3CDTF">2023-04-30T18:44:13Z</dcterms:modified>
</cp:coreProperties>
</file>