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b1e3bb49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b1e3bb49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30,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00f92c67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00f92c67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0f92c67b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0f92c67b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2023!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0f92c67b3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0f92c67b3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00f92c67b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00f92c67b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9c3001df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29c3001df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February 6,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00f92c67b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00f92c67b3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00f92c67b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00f92c67b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29c3001df3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29c3001df3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Thursday, February 9, 2023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100 DAY!!!!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00f92c67b3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00f92c67b3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00f92c67b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00f92c67b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13,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00f92c67b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00f92c67b3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0f92c67b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00f92c67b3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0f92c67b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00f92c67b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29c3001df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29c3001df3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"/>
            <a:ext cx="9144003" cy="474613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4400" y="4703625"/>
            <a:ext cx="90552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What can we count in this mural by Ekua Holmes?</a:t>
            </a:r>
            <a:endParaRPr sz="1700">
              <a:solidFill>
                <a:srgbClr val="0B5394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450700" y="440745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K.CC.B5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93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1C4587"/>
                </a:solidFill>
              </a:rPr>
              <a:t>It is Independence Day in Nauru! </a:t>
            </a:r>
            <a:endParaRPr sz="192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1C4587"/>
                </a:solidFill>
              </a:rPr>
              <a:t>What shapes do we see in the flag of Nauru? What can we count?</a:t>
            </a:r>
            <a:endParaRPr sz="1920" b="1">
              <a:solidFill>
                <a:srgbClr val="1C4587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5" y="893400"/>
            <a:ext cx="8377950" cy="41889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760975" y="4650900"/>
            <a:ext cx="454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82200" y="90950"/>
            <a:ext cx="30000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February is National Berries Month! 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many berries are here? How can we sort them?</a:t>
            </a:r>
            <a:endParaRPr sz="1900" b="1">
              <a:solidFill>
                <a:srgbClr val="20124D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5178600" y="208050"/>
            <a:ext cx="365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It’s Groundhog Day!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Will </a:t>
            </a:r>
            <a:r>
              <a:rPr lang="en" sz="1900" b="1">
                <a:solidFill>
                  <a:srgbClr val="1155CC"/>
                </a:solidFill>
                <a:highlight>
                  <a:srgbClr val="FFFFFF"/>
                </a:highlight>
              </a:rPr>
              <a:t>Punxsutawney Phil</a:t>
            </a:r>
            <a:endParaRPr sz="1900" b="1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See his shadow?</a:t>
            </a:r>
            <a:endParaRPr sz="1900" b="1">
              <a:solidFill>
                <a:srgbClr val="1155CC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5178600" y="1428825"/>
            <a:ext cx="3653700" cy="31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How big is a groundhog?</a:t>
            </a:r>
            <a:endParaRPr sz="19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Can we name some animals that are larger than a groundhog?</a:t>
            </a:r>
            <a:br>
              <a:rPr lang="en" sz="1900">
                <a:solidFill>
                  <a:srgbClr val="1155CC"/>
                </a:solidFill>
              </a:rPr>
            </a:br>
            <a:br>
              <a:rPr lang="en" sz="1900">
                <a:solidFill>
                  <a:srgbClr val="1155CC"/>
                </a:solidFill>
              </a:rPr>
            </a:br>
            <a:r>
              <a:rPr lang="en" sz="1900">
                <a:solidFill>
                  <a:srgbClr val="1155CC"/>
                </a:solidFill>
              </a:rPr>
              <a:t>Can we name some animals that are smaller than a groundhog?</a:t>
            </a:r>
            <a:endParaRPr sz="1900">
              <a:solidFill>
                <a:srgbClr val="1155CC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" y="0"/>
            <a:ext cx="495741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263" y="503137"/>
            <a:ext cx="8101474" cy="455707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0"/>
            <a:ext cx="9144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Today is Sled Dog Day!      How many sled dogs are here?     How many eyes?     How many legs?</a:t>
            </a:r>
            <a:endParaRPr sz="1500" b="1">
              <a:solidFill>
                <a:srgbClr val="CC0000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-6145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168300" y="862500"/>
            <a:ext cx="1419900" cy="3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Which one does not belong?</a:t>
            </a:r>
            <a:endParaRPr sz="270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301" y="114175"/>
            <a:ext cx="7361851" cy="48610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7636275" y="1209375"/>
            <a:ext cx="1465800" cy="33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Let’s talk about the shapes we see in the Tadpole Playground!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0" y="226325"/>
            <a:ext cx="7527400" cy="48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8496450" y="4804800"/>
            <a:ext cx="647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How can we compare these two vegetables?</a:t>
            </a:r>
            <a:endParaRPr sz="2920" b="1">
              <a:solidFill>
                <a:srgbClr val="38761D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7525" y="1709675"/>
            <a:ext cx="3582750" cy="25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75" y="1831725"/>
            <a:ext cx="4799700" cy="32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K.MD.A1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311700" y="393100"/>
            <a:ext cx="2444400" cy="38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 b="1">
                <a:solidFill>
                  <a:srgbClr val="FF00FF"/>
                </a:solidFill>
              </a:rPr>
              <a:t>Happy 100 Day!</a:t>
            </a:r>
            <a:endParaRPr sz="291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1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 b="1">
                <a:solidFill>
                  <a:srgbClr val="FF00FF"/>
                </a:solidFill>
              </a:rPr>
              <a:t>Would you rather . . . </a:t>
            </a:r>
            <a:endParaRPr sz="291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1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 b="1">
                <a:solidFill>
                  <a:srgbClr val="FF00FF"/>
                </a:solidFill>
              </a:rPr>
              <a:t>Count to 100 by ONES or by TENS?</a:t>
            </a:r>
            <a:endParaRPr sz="2910" b="1">
              <a:solidFill>
                <a:srgbClr val="FF00FF"/>
              </a:solidFill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6241" y="0"/>
            <a:ext cx="63877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6161700" y="998725"/>
            <a:ext cx="2723400" cy="27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Which one does not belong?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do they all have in common?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93015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575000" y="480150"/>
            <a:ext cx="374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What is the same?</a:t>
            </a:r>
            <a:endParaRPr sz="2920"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2775" y="0"/>
            <a:ext cx="4171950" cy="46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/>
          <p:nvPr/>
        </p:nvSpPr>
        <p:spPr>
          <a:xfrm>
            <a:off x="634350" y="2166125"/>
            <a:ext cx="3423000" cy="11499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3"/>
          <p:cNvSpPr txBox="1"/>
          <p:nvPr/>
        </p:nvSpPr>
        <p:spPr>
          <a:xfrm>
            <a:off x="5398200" y="4512300"/>
            <a:ext cx="37458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1"/>
                </a:solidFill>
              </a:rPr>
              <a:t>What is different?</a:t>
            </a:r>
            <a:endParaRPr sz="1500"/>
          </a:p>
        </p:txBody>
      </p:sp>
      <p:sp>
        <p:nvSpPr>
          <p:cNvPr id="132" name="Google Shape;132;p23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864675" y="1012025"/>
            <a:ext cx="3269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What do we notice about these cookies?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can we count them?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075" y="0"/>
            <a:ext cx="42199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07975"/>
            <a:ext cx="8520600" cy="12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This mural “Our immigrant Abuelitas” is in East Boston!</a:t>
            </a: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Let’s describe what we see here using words like </a:t>
            </a:r>
            <a:r>
              <a:rPr lang="en" sz="2300" b="1">
                <a:solidFill>
                  <a:srgbClr val="741B47"/>
                </a:solidFill>
              </a:rPr>
              <a:t>above, below, in front of, behind </a:t>
            </a:r>
            <a:r>
              <a:rPr lang="en" sz="2300">
                <a:solidFill>
                  <a:srgbClr val="741B47"/>
                </a:solidFill>
              </a:rPr>
              <a:t>and </a:t>
            </a:r>
            <a:r>
              <a:rPr lang="en" sz="2300" b="1">
                <a:solidFill>
                  <a:srgbClr val="741B47"/>
                </a:solidFill>
              </a:rPr>
              <a:t>next to</a:t>
            </a:r>
            <a:r>
              <a:rPr lang="en" sz="2300">
                <a:solidFill>
                  <a:srgbClr val="741B47"/>
                </a:solidFill>
              </a:rPr>
              <a:t>.</a:t>
            </a:r>
            <a:endParaRPr sz="2300">
              <a:solidFill>
                <a:srgbClr val="741B47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21475"/>
            <a:ext cx="9143998" cy="308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158000" y="804900"/>
            <a:ext cx="1648500" cy="36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do we notice?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do we wonder?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6500" y="287588"/>
            <a:ext cx="7240950" cy="456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223050" y="445025"/>
            <a:ext cx="2252700" cy="44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Yum!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Chocolate covered pineapple flowers!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Can you write a number sentence to match this photo?</a:t>
            </a:r>
            <a:endParaRPr sz="2300" b="1">
              <a:solidFill>
                <a:srgbClr val="741B47"/>
              </a:solidFill>
            </a:endParaRPr>
          </a:p>
        </p:txBody>
      </p:sp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9249" y="204225"/>
            <a:ext cx="6319877" cy="47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Macintosh PowerPoint</Application>
  <PresentationFormat>On-screen Show (16:9)</PresentationFormat>
  <Paragraphs>56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Presentation</vt:lpstr>
      <vt:lpstr>It is Independence Day in Nauru!  What shapes do we see in the flag of Nauru? What can we count?</vt:lpstr>
      <vt:lpstr>PowerPoint Presentation</vt:lpstr>
      <vt:lpstr>It’s Groundhog Day! Will Punxsutawney Phil See his shadow?</vt:lpstr>
      <vt:lpstr>PowerPoint Presentation</vt:lpstr>
      <vt:lpstr>PowerPoint Presentation</vt:lpstr>
      <vt:lpstr>PowerPoint Presentation</vt:lpstr>
      <vt:lpstr>How can we compare these two vegetables?</vt:lpstr>
      <vt:lpstr>Happy 100 Day!  Would you rather . . .   Count to 100 by ONES or by TENS?</vt:lpstr>
      <vt:lpstr>PowerPoint Presentation</vt:lpstr>
      <vt:lpstr>What is the same?</vt:lpstr>
      <vt:lpstr>PowerPoint Presentation</vt:lpstr>
      <vt:lpstr>PowerPoint Presentation</vt:lpstr>
      <vt:lpstr>What do we notice?  What do we wonder?</vt:lpstr>
      <vt:lpstr>Yum! Chocolate covered pineapple flowers!  Can you write a number sentence to match this photo?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2023-02-01T01:34:08Z</dcterms:modified>
</cp:coreProperties>
</file>