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CFCA219-A211-4692-A33B-84AE68D5E33A}">
  <a:tblStyle styleId="{6CFCA219-A211-4692-A33B-84AE68D5E33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1b9d3f321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1b9d3f321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May 31, 2022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1b9d3f3218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1b9d3f3218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June is Pride Month!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cbb9510f0e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cbb9510f0e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d82bdc269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d82bdc269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d82bdc269d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d82bdc269d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d82bdc269d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d82bdc269d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June 6, 2022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deb9f25be6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deb9f25be6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d93969e1f3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d93969e1f3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deb9f25be6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deb9f25be6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d93969e1f3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d93969e1f3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d93969e1f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d93969e1f3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June 13, 2022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dfd250655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dfd250655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June 14,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Flag Day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dd0bd2ffb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dd0bd2ffb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dd8b21f5a7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dd8b21f5a7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deb9f25be6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deb9f25be6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Juneteenth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deb9f25be6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deb9f25be6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June 21, 2022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7783625" y="84150"/>
            <a:ext cx="1272600" cy="7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i="1">
                <a:solidFill>
                  <a:srgbClr val="0000FF"/>
                </a:solidFill>
              </a:rPr>
              <a:t>Memorial Day</a:t>
            </a:r>
            <a:endParaRPr sz="1900" b="1" i="1">
              <a:solidFill>
                <a:srgbClr val="0000FF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7825700" y="1015725"/>
            <a:ext cx="1272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000FF"/>
                </a:solidFill>
              </a:rPr>
              <a:t>Do you think there are more than 10 flags here or less? </a:t>
            </a:r>
            <a:endParaRPr sz="170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000FF"/>
                </a:solidFill>
              </a:rPr>
              <a:t>More than 20?</a:t>
            </a:r>
            <a:endParaRPr sz="170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>
                <a:solidFill>
                  <a:srgbClr val="0000FF"/>
                </a:solidFill>
              </a:rPr>
              <a:t>How do you know?</a:t>
            </a:r>
            <a:endParaRPr sz="1700">
              <a:solidFill>
                <a:srgbClr val="0000FF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" y="0"/>
            <a:ext cx="770603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845520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K.CC.C6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248550" y="97925"/>
            <a:ext cx="6721200" cy="7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00FF"/>
                </a:solidFill>
              </a:rPr>
              <a:t>There are more than 100 balloons in each letter of LOVE!</a:t>
            </a:r>
            <a:endParaRPr sz="2900">
              <a:solidFill>
                <a:srgbClr val="FF00FF"/>
              </a:solidFill>
            </a:endParaRPr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7152525" y="1205075"/>
            <a:ext cx="1914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9900FF"/>
                </a:solidFill>
              </a:rPr>
              <a:t>How many ways can we count to 100?</a:t>
            </a:r>
            <a:endParaRPr sz="1900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9900FF"/>
                </a:solidFill>
              </a:rPr>
              <a:t>What is the fastest way?</a:t>
            </a:r>
            <a:endParaRPr sz="1900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>
                <a:solidFill>
                  <a:srgbClr val="9900FF"/>
                </a:solidFill>
              </a:rPr>
              <a:t>What is the slowest way?</a:t>
            </a:r>
            <a:endParaRPr sz="1900">
              <a:solidFill>
                <a:srgbClr val="9900FF"/>
              </a:solidFill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575" y="1152475"/>
            <a:ext cx="6851349" cy="3853887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837900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311700" y="316675"/>
            <a:ext cx="8520600" cy="70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chemeClr val="accent5"/>
                </a:solidFill>
              </a:rPr>
              <a:t>Which one doesn’t belong?</a:t>
            </a:r>
            <a:endParaRPr sz="2900" b="1">
              <a:solidFill>
                <a:schemeClr val="accent5"/>
              </a:solidFill>
            </a:endParaRPr>
          </a:p>
        </p:txBody>
      </p:sp>
      <p:graphicFrame>
        <p:nvGraphicFramePr>
          <p:cNvPr id="71" name="Google Shape;71;p15"/>
          <p:cNvGraphicFramePr/>
          <p:nvPr/>
        </p:nvGraphicFramePr>
        <p:xfrm>
          <a:off x="952500" y="1152450"/>
          <a:ext cx="7324800" cy="3700350"/>
        </p:xfrm>
        <a:graphic>
          <a:graphicData uri="http://schemas.openxmlformats.org/drawingml/2006/table">
            <a:tbl>
              <a:tblPr>
                <a:noFill/>
                <a:tableStyleId>{6CFCA219-A211-4692-A33B-84AE68D5E33A}</a:tableStyleId>
              </a:tblPr>
              <a:tblGrid>
                <a:gridCol w="366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6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50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0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2" name="Google Shape;72;p15"/>
          <p:cNvSpPr/>
          <p:nvPr/>
        </p:nvSpPr>
        <p:spPr>
          <a:xfrm>
            <a:off x="2032000" y="1260500"/>
            <a:ext cx="1689000" cy="1689000"/>
          </a:xfrm>
          <a:prstGeom prst="diamond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15"/>
          <p:cNvSpPr/>
          <p:nvPr/>
        </p:nvSpPr>
        <p:spPr>
          <a:xfrm>
            <a:off x="5752950" y="1471700"/>
            <a:ext cx="1266600" cy="1266600"/>
          </a:xfrm>
          <a:prstGeom prst="cube">
            <a:avLst>
              <a:gd name="adj" fmla="val 25000"/>
            </a:avLst>
          </a:prstGeom>
          <a:solidFill>
            <a:schemeClr val="accent6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5"/>
          <p:cNvSpPr/>
          <p:nvPr/>
        </p:nvSpPr>
        <p:spPr>
          <a:xfrm>
            <a:off x="2309100" y="3364675"/>
            <a:ext cx="1266600" cy="1266600"/>
          </a:xfrm>
          <a:prstGeom prst="rect">
            <a:avLst/>
          </a:prstGeom>
          <a:solidFill>
            <a:schemeClr val="accent5"/>
          </a:solidFill>
          <a:ln w="1524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5"/>
          <p:cNvSpPr/>
          <p:nvPr/>
        </p:nvSpPr>
        <p:spPr>
          <a:xfrm>
            <a:off x="5673750" y="3192275"/>
            <a:ext cx="1425000" cy="1376700"/>
          </a:xfrm>
          <a:prstGeom prst="flowChartConnector">
            <a:avLst/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5"/>
          <p:cNvSpPr txBox="1"/>
          <p:nvPr/>
        </p:nvSpPr>
        <p:spPr>
          <a:xfrm>
            <a:off x="0" y="4736950"/>
            <a:ext cx="1111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K.G.A2,3</a:t>
            </a: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>
            <a:spLocks noGrp="1"/>
          </p:cNvSpPr>
          <p:nvPr>
            <p:ph type="body" idx="1"/>
          </p:nvPr>
        </p:nvSpPr>
        <p:spPr>
          <a:xfrm>
            <a:off x="6416225" y="368150"/>
            <a:ext cx="2524500" cy="42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</a:rPr>
              <a:t>These are African Skimmers. </a:t>
            </a:r>
            <a:endParaRPr sz="23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</a:rPr>
              <a:t> There are 9 you can see.  </a:t>
            </a:r>
            <a:endParaRPr sz="23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</a:rPr>
              <a:t>There are 20 altogether.  </a:t>
            </a:r>
            <a:endParaRPr sz="23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>
                <a:solidFill>
                  <a:schemeClr val="dk1"/>
                </a:solidFill>
              </a:rPr>
              <a:t>How many are missing from the picture?</a:t>
            </a:r>
            <a:endParaRPr sz="2300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82" name="Google Shape;8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900" y="99800"/>
            <a:ext cx="6148150" cy="4611125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6"/>
          <p:cNvSpPr txBox="1"/>
          <p:nvPr/>
        </p:nvSpPr>
        <p:spPr>
          <a:xfrm>
            <a:off x="3311050" y="4617575"/>
            <a:ext cx="30000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i="1">
                <a:solidFill>
                  <a:schemeClr val="dk1"/>
                </a:solidFill>
              </a:rPr>
              <a:t>Okavango Delta, Botwswana (C.Manousaridis)</a:t>
            </a:r>
            <a:endParaRPr/>
          </a:p>
        </p:txBody>
      </p:sp>
      <p:sp>
        <p:nvSpPr>
          <p:cNvPr id="84" name="Google Shape;84;p16"/>
          <p:cNvSpPr txBox="1"/>
          <p:nvPr/>
        </p:nvSpPr>
        <p:spPr>
          <a:xfrm>
            <a:off x="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K.OA.A2</a:t>
            </a:r>
            <a:endParaRPr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>
            <a:spLocks noGrp="1"/>
          </p:cNvSpPr>
          <p:nvPr>
            <p:ph type="body" idx="1"/>
          </p:nvPr>
        </p:nvSpPr>
        <p:spPr>
          <a:xfrm>
            <a:off x="311700" y="610075"/>
            <a:ext cx="1770900" cy="39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dk1"/>
                </a:solidFill>
              </a:rPr>
              <a:t>4 Baby Robins are in the nest!</a:t>
            </a:r>
            <a:endParaRPr sz="19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en" sz="1900" b="1">
                <a:solidFill>
                  <a:schemeClr val="dk1"/>
                </a:solidFill>
              </a:rPr>
            </a:br>
            <a:r>
              <a:rPr lang="en" sz="1900" b="1">
                <a:solidFill>
                  <a:schemeClr val="dk1"/>
                </a:solidFill>
              </a:rPr>
              <a:t>If they each eat 2 worms every day, how many worms does Mama Robin need to get?</a:t>
            </a:r>
            <a:endParaRPr sz="1900" b="1"/>
          </a:p>
        </p:txBody>
      </p:sp>
      <p:pic>
        <p:nvPicPr>
          <p:cNvPr id="90" name="Google Shape;9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7"/>
          <p:cNvSpPr txBox="1"/>
          <p:nvPr/>
        </p:nvSpPr>
        <p:spPr>
          <a:xfrm>
            <a:off x="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K.OA.A2</a:t>
            </a: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>
            <a:spLocks noGrp="1"/>
          </p:cNvSpPr>
          <p:nvPr>
            <p:ph type="body" idx="1"/>
          </p:nvPr>
        </p:nvSpPr>
        <p:spPr>
          <a:xfrm>
            <a:off x="311700" y="4375650"/>
            <a:ext cx="8520600" cy="65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dk1"/>
                </a:solidFill>
              </a:rPr>
              <a:t>How many elephants are in the picture? How many more would make 10?</a:t>
            </a:r>
            <a:endParaRPr sz="17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chemeClr val="dk1"/>
                </a:solidFill>
              </a:rPr>
              <a:t>Can you write a number sentence to show that?</a:t>
            </a:r>
            <a:endParaRPr sz="1700"/>
          </a:p>
        </p:txBody>
      </p:sp>
      <p:pic>
        <p:nvPicPr>
          <p:cNvPr id="97" name="Google Shape;9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2163" y="47225"/>
            <a:ext cx="7879668" cy="4416475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8"/>
          <p:cNvSpPr txBox="1"/>
          <p:nvPr/>
        </p:nvSpPr>
        <p:spPr>
          <a:xfrm>
            <a:off x="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K.OA.A4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the same? What is different?</a:t>
            </a:r>
            <a:endParaRPr/>
          </a:p>
        </p:txBody>
      </p:sp>
      <p:graphicFrame>
        <p:nvGraphicFramePr>
          <p:cNvPr id="104" name="Google Shape;104;p19"/>
          <p:cNvGraphicFramePr/>
          <p:nvPr/>
        </p:nvGraphicFramePr>
        <p:xfrm>
          <a:off x="410575" y="1255375"/>
          <a:ext cx="8184700" cy="3576000"/>
        </p:xfrm>
        <a:graphic>
          <a:graphicData uri="http://schemas.openxmlformats.org/drawingml/2006/table">
            <a:tbl>
              <a:tblPr>
                <a:noFill/>
                <a:tableStyleId>{6CFCA219-A211-4692-A33B-84AE68D5E33A}</a:tableStyleId>
              </a:tblPr>
              <a:tblGrid>
                <a:gridCol w="4092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92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76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                   </a:t>
                      </a:r>
                      <a:r>
                        <a:rPr lang="en" sz="5100"/>
                        <a:t>     +  5</a:t>
                      </a:r>
                      <a:endParaRPr sz="5100"/>
                    </a:p>
                    <a:p>
                      <a:pPr marL="4572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05" name="Google Shape;10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3525" y="1331050"/>
            <a:ext cx="2539325" cy="104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3525" y="2471400"/>
            <a:ext cx="2539325" cy="104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3525" y="3611750"/>
            <a:ext cx="2539325" cy="104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91625" y="1331750"/>
            <a:ext cx="530500" cy="3423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9"/>
          <p:cNvSpPr txBox="1"/>
          <p:nvPr/>
        </p:nvSpPr>
        <p:spPr>
          <a:xfrm>
            <a:off x="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K.NBT.A1</a:t>
            </a: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0"/>
          <p:cNvSpPr txBox="1">
            <a:spLocks noGrp="1"/>
          </p:cNvSpPr>
          <p:nvPr>
            <p:ph type="body" idx="1"/>
          </p:nvPr>
        </p:nvSpPr>
        <p:spPr>
          <a:xfrm>
            <a:off x="147250" y="326075"/>
            <a:ext cx="1988100" cy="42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How many zebras do you see?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7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How many gazelles do you see?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7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274E13"/>
                </a:solidFill>
              </a:rPr>
              <a:t>Write a number sentence to show how many animals are here.</a:t>
            </a:r>
            <a:endParaRPr sz="1900" b="1">
              <a:solidFill>
                <a:srgbClr val="274E13"/>
              </a:solidFill>
            </a:endParaRPr>
          </a:p>
        </p:txBody>
      </p:sp>
      <p:pic>
        <p:nvPicPr>
          <p:cNvPr id="115" name="Google Shape;11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0"/>
          <p:cNvSpPr txBox="1"/>
          <p:nvPr/>
        </p:nvSpPr>
        <p:spPr>
          <a:xfrm>
            <a:off x="4365000" y="4789500"/>
            <a:ext cx="4779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i="1">
                <a:solidFill>
                  <a:schemeClr val="dk1"/>
                </a:solidFill>
              </a:rPr>
              <a:t>Moremi Wildlife Reserve, Botswana (C.Manousaridis)</a:t>
            </a:r>
            <a:endParaRPr/>
          </a:p>
        </p:txBody>
      </p:sp>
      <p:sp>
        <p:nvSpPr>
          <p:cNvPr id="117" name="Google Shape;117;p20"/>
          <p:cNvSpPr txBox="1"/>
          <p:nvPr/>
        </p:nvSpPr>
        <p:spPr>
          <a:xfrm>
            <a:off x="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1"/>
          <p:cNvSpPr txBox="1">
            <a:spLocks noGrp="1"/>
          </p:cNvSpPr>
          <p:nvPr>
            <p:ph type="body" idx="1"/>
          </p:nvPr>
        </p:nvSpPr>
        <p:spPr>
          <a:xfrm>
            <a:off x="5174350" y="392575"/>
            <a:ext cx="3657900" cy="417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F6000"/>
                </a:solidFill>
              </a:rPr>
              <a:t>Bunnies at Land’s Sake Farm!</a:t>
            </a:r>
            <a:endParaRPr sz="23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7F6000"/>
                </a:solidFill>
              </a:rPr>
              <a:t>If there are 3 bunnies, how many legs do they have altogether?</a:t>
            </a:r>
            <a:endParaRPr sz="2300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7F6000"/>
                </a:solidFill>
              </a:rPr>
              <a:t>What if 2 more bunnies hopped in?</a:t>
            </a:r>
            <a:endParaRPr sz="2300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>
                <a:solidFill>
                  <a:srgbClr val="7F6000"/>
                </a:solidFill>
              </a:rPr>
              <a:t>What if there were 10 bunnies?</a:t>
            </a:r>
            <a:endParaRPr sz="2300">
              <a:solidFill>
                <a:srgbClr val="7F6000"/>
              </a:solidFill>
            </a:endParaRPr>
          </a:p>
        </p:txBody>
      </p:sp>
      <p:pic>
        <p:nvPicPr>
          <p:cNvPr id="123" name="Google Shape;12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175" y="212775"/>
            <a:ext cx="4688850" cy="4615975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1"/>
          <p:cNvSpPr txBox="1"/>
          <p:nvPr/>
        </p:nvSpPr>
        <p:spPr>
          <a:xfrm>
            <a:off x="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K.OA.A1</a:t>
            </a: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2"/>
          <p:cNvSpPr txBox="1">
            <a:spLocks noGrp="1"/>
          </p:cNvSpPr>
          <p:nvPr>
            <p:ph type="body" idx="1"/>
          </p:nvPr>
        </p:nvSpPr>
        <p:spPr>
          <a:xfrm>
            <a:off x="311700" y="294525"/>
            <a:ext cx="1739400" cy="427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0B5394"/>
                </a:solidFill>
              </a:rPr>
              <a:t>Mama Robin has a nest in our tree!</a:t>
            </a:r>
            <a:endParaRPr sz="19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B5394"/>
                </a:solidFill>
              </a:rPr>
              <a:t>How many eggs?</a:t>
            </a:r>
            <a:endParaRPr sz="19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0B5394"/>
                </a:solidFill>
              </a:rPr>
              <a:t>Each robin egg weighs 3 grams, </a:t>
            </a:r>
            <a:endParaRPr sz="19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0B5394"/>
                </a:solidFill>
              </a:rPr>
              <a:t>how many grams do they weigh together</a:t>
            </a:r>
            <a:endParaRPr b="1">
              <a:solidFill>
                <a:srgbClr val="0B5394"/>
              </a:solidFill>
            </a:endParaRPr>
          </a:p>
        </p:txBody>
      </p:sp>
      <p:pic>
        <p:nvPicPr>
          <p:cNvPr id="130" name="Google Shape;13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2"/>
          <p:cNvSpPr txBox="1"/>
          <p:nvPr/>
        </p:nvSpPr>
        <p:spPr>
          <a:xfrm>
            <a:off x="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K.OA.A3</a:t>
            </a: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3"/>
          <p:cNvSpPr txBox="1">
            <a:spLocks noGrp="1"/>
          </p:cNvSpPr>
          <p:nvPr>
            <p:ph type="body" idx="1"/>
          </p:nvPr>
        </p:nvSpPr>
        <p:spPr>
          <a:xfrm>
            <a:off x="4323075" y="704725"/>
            <a:ext cx="4509300" cy="386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F6000"/>
                </a:solidFill>
              </a:rPr>
              <a:t>What fun shapes do you see in this compass rose along the Legacy Trail?</a:t>
            </a:r>
            <a:endParaRPr sz="23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23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7F6000"/>
                </a:solidFill>
              </a:rPr>
              <a:t>Can you sketch them?</a:t>
            </a:r>
            <a:endParaRPr sz="2300" b="1">
              <a:solidFill>
                <a:srgbClr val="7F6000"/>
              </a:solidFill>
            </a:endParaRPr>
          </a:p>
        </p:txBody>
      </p:sp>
      <p:pic>
        <p:nvPicPr>
          <p:cNvPr id="137" name="Google Shape;13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3"/>
          <p:cNvSpPr txBox="1"/>
          <p:nvPr/>
        </p:nvSpPr>
        <p:spPr>
          <a:xfrm>
            <a:off x="837900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K.G.A2</a:t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4"/>
          <p:cNvSpPr txBox="1">
            <a:spLocks noGrp="1"/>
          </p:cNvSpPr>
          <p:nvPr>
            <p:ph type="body" idx="1"/>
          </p:nvPr>
        </p:nvSpPr>
        <p:spPr>
          <a:xfrm>
            <a:off x="6942650" y="154250"/>
            <a:ext cx="2037300" cy="44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Happy Flag Day!</a:t>
            </a:r>
            <a:endParaRPr sz="1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C0000"/>
                </a:solidFill>
              </a:rPr>
              <a:t>What can we count?</a:t>
            </a:r>
            <a:endParaRPr sz="19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C0000"/>
                </a:solidFill>
              </a:rPr>
              <a:t>How many red stripes? How many white ones?</a:t>
            </a:r>
            <a:endParaRPr sz="19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C0000"/>
                </a:solidFill>
              </a:rPr>
              <a:t>How many stars?</a:t>
            </a:r>
            <a:endParaRPr sz="19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>
                <a:solidFill>
                  <a:srgbClr val="CC0000"/>
                </a:solidFill>
              </a:rPr>
              <a:t>How can we count them?</a:t>
            </a:r>
            <a:endParaRPr sz="1900">
              <a:solidFill>
                <a:srgbClr val="CC0000"/>
              </a:solidFill>
            </a:endParaRPr>
          </a:p>
        </p:txBody>
      </p:sp>
      <p:pic>
        <p:nvPicPr>
          <p:cNvPr id="144" name="Google Shape;14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84520" y="0"/>
            <a:ext cx="702784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4"/>
          <p:cNvSpPr txBox="1"/>
          <p:nvPr/>
        </p:nvSpPr>
        <p:spPr>
          <a:xfrm>
            <a:off x="-184525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K.CC.B4</a:t>
            </a: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5"/>
          <p:cNvSpPr txBox="1">
            <a:spLocks noGrp="1"/>
          </p:cNvSpPr>
          <p:nvPr>
            <p:ph type="body" idx="1"/>
          </p:nvPr>
        </p:nvSpPr>
        <p:spPr>
          <a:xfrm>
            <a:off x="311700" y="2974775"/>
            <a:ext cx="8520600" cy="180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dk1"/>
                </a:solidFill>
              </a:rPr>
              <a:t>6 + 6 = 10 + 1</a:t>
            </a:r>
            <a:endParaRPr sz="30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dk1"/>
                </a:solidFill>
              </a:rPr>
              <a:t>13 = 10 + 3</a:t>
            </a:r>
            <a:endParaRPr sz="30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000" b="1">
                <a:solidFill>
                  <a:schemeClr val="dk1"/>
                </a:solidFill>
              </a:rPr>
              <a:t>5 + 6 = 10 - 4</a:t>
            </a:r>
            <a:endParaRPr sz="3000" b="1">
              <a:solidFill>
                <a:schemeClr val="dk1"/>
              </a:solidFill>
            </a:endParaRPr>
          </a:p>
        </p:txBody>
      </p:sp>
      <p:pic>
        <p:nvPicPr>
          <p:cNvPr id="151" name="Google Shape;15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9963" y="0"/>
            <a:ext cx="5114925" cy="306705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5"/>
          <p:cNvSpPr txBox="1"/>
          <p:nvPr/>
        </p:nvSpPr>
        <p:spPr>
          <a:xfrm>
            <a:off x="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K.OA.A3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6"/>
          <p:cNvSpPr txBox="1">
            <a:spLocks noGrp="1"/>
          </p:cNvSpPr>
          <p:nvPr>
            <p:ph type="title"/>
          </p:nvPr>
        </p:nvSpPr>
        <p:spPr>
          <a:xfrm>
            <a:off x="311700" y="2007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000FF"/>
                </a:solidFill>
              </a:rPr>
              <a:t>What can we say about these three?</a:t>
            </a:r>
            <a:endParaRPr sz="2900" b="1">
              <a:solidFill>
                <a:srgbClr val="0000FF"/>
              </a:solidFill>
            </a:endParaRPr>
          </a:p>
        </p:txBody>
      </p:sp>
      <p:pic>
        <p:nvPicPr>
          <p:cNvPr id="158" name="Google Shape;15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863" y="946200"/>
            <a:ext cx="4048125" cy="413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22150" y="3073469"/>
            <a:ext cx="1843350" cy="182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18850" y="1066225"/>
            <a:ext cx="2007251" cy="2007251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6"/>
          <p:cNvSpPr txBox="1"/>
          <p:nvPr/>
        </p:nvSpPr>
        <p:spPr>
          <a:xfrm>
            <a:off x="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K.MD.A2</a:t>
            </a:r>
            <a:endParaRPr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7"/>
          <p:cNvSpPr txBox="1">
            <a:spLocks noGrp="1"/>
          </p:cNvSpPr>
          <p:nvPr>
            <p:ph type="body" idx="1"/>
          </p:nvPr>
        </p:nvSpPr>
        <p:spPr>
          <a:xfrm>
            <a:off x="6719700" y="187900"/>
            <a:ext cx="2199000" cy="438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5B0F00"/>
                </a:solidFill>
              </a:rPr>
              <a:t>Harriet Tubman is leading 5 people North to freedom in this monument.</a:t>
            </a:r>
            <a:endParaRPr sz="190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5B0F00"/>
                </a:solidFill>
              </a:rPr>
              <a:t>How many different ways can we make 6?</a:t>
            </a:r>
            <a:endParaRPr sz="190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>
                <a:solidFill>
                  <a:srgbClr val="5B0F00"/>
                </a:solidFill>
              </a:rPr>
              <a:t>How many different number sentences can we create to show what we know?</a:t>
            </a:r>
            <a:endParaRPr sz="1900">
              <a:solidFill>
                <a:srgbClr val="5B0F00"/>
              </a:solidFill>
            </a:endParaRPr>
          </a:p>
        </p:txBody>
      </p:sp>
      <p:pic>
        <p:nvPicPr>
          <p:cNvPr id="167" name="Google Shape;16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225" y="187900"/>
            <a:ext cx="6356933" cy="4767699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7"/>
          <p:cNvSpPr txBox="1"/>
          <p:nvPr/>
        </p:nvSpPr>
        <p:spPr>
          <a:xfrm>
            <a:off x="74350" y="4866500"/>
            <a:ext cx="44286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Harriet Tubman Park, South Boston</a:t>
            </a:r>
            <a:endParaRPr sz="900"/>
          </a:p>
        </p:txBody>
      </p:sp>
      <p:sp>
        <p:nvSpPr>
          <p:cNvPr id="169" name="Google Shape;169;p27"/>
          <p:cNvSpPr txBox="1"/>
          <p:nvPr/>
        </p:nvSpPr>
        <p:spPr>
          <a:xfrm>
            <a:off x="837900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K.OA.A3</a:t>
            </a:r>
            <a:endParaRPr sz="1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8"/>
          <p:cNvSpPr txBox="1">
            <a:spLocks noGrp="1"/>
          </p:cNvSpPr>
          <p:nvPr>
            <p:ph type="title"/>
          </p:nvPr>
        </p:nvSpPr>
        <p:spPr>
          <a:xfrm>
            <a:off x="61600" y="31225"/>
            <a:ext cx="8826300" cy="94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00FF"/>
                </a:solidFill>
              </a:rPr>
              <a:t>Would you rather…. </a:t>
            </a:r>
            <a:endParaRPr sz="2900">
              <a:solidFill>
                <a:srgbClr val="FF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00FF"/>
                </a:solidFill>
              </a:rPr>
              <a:t>Carry the giant beach towels or the jug of lemonade?</a:t>
            </a:r>
            <a:endParaRPr sz="2900">
              <a:solidFill>
                <a:srgbClr val="FF00FF"/>
              </a:solidFill>
            </a:endParaRPr>
          </a:p>
        </p:txBody>
      </p:sp>
      <p:pic>
        <p:nvPicPr>
          <p:cNvPr id="175" name="Google Shape;17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147" y="1055750"/>
            <a:ext cx="5572528" cy="390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8675" y="1055750"/>
            <a:ext cx="2095500" cy="390525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8"/>
          <p:cNvSpPr txBox="1"/>
          <p:nvPr/>
        </p:nvSpPr>
        <p:spPr>
          <a:xfrm>
            <a:off x="-52575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K.SMP.3</a:t>
            </a:r>
            <a:endParaRPr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509</Words>
  <Application>Microsoft Macintosh PowerPoint</Application>
  <PresentationFormat>On-screen Show (16:9)</PresentationFormat>
  <Paragraphs>88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Arial</vt:lpstr>
      <vt:lpstr>Simple Light</vt:lpstr>
      <vt:lpstr>Memorial Day</vt:lpstr>
      <vt:lpstr>There are more than 100 balloons in each letter of LOVE!</vt:lpstr>
      <vt:lpstr>Which one doesn’t belong?</vt:lpstr>
      <vt:lpstr>PowerPoint Presentation</vt:lpstr>
      <vt:lpstr>PowerPoint Presentation</vt:lpstr>
      <vt:lpstr>PowerPoint Presentation</vt:lpstr>
      <vt:lpstr>What is the same? What is different?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can we say about these three?</vt:lpstr>
      <vt:lpstr>PowerPoint Presentation</vt:lpstr>
      <vt:lpstr>Would you rather….  Carry the giant beach towels or the jug of lemonade?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Memorial Day</dc:title>
  <cp:lastModifiedBy>Microsoft Office User</cp:lastModifiedBy>
  <cp:revision>1</cp:revision>
  <dcterms:modified xsi:type="dcterms:W3CDTF">2022-05-11T12:41:07Z</dcterms:modified>
</cp:coreProperties>
</file>