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2b426105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2b426105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January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2b426105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2b426105f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Encourage using words: above, below, next to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3deaa34c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3deaa34c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cf26d65c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cf26d65c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a42a26e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a42a26ee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Harlem Globetrotter’s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cf26d65c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cf26d65c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10,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0e1311db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0e1311db7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5bca99d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5bca99d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a0b4fda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a0b4fda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Lohri (India)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a0b4fdae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a0b4fdae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January 18,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Martin Luther King Jr. Day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0a0b4fdae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0a0b4fdae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Mahayana New Year, Northern Asia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0e1311db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0e1311db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a21ca20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a21ca20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a21ca205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aa21ca205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January 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31aedd0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31aedd0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a0b4fdae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a0b4fdae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26,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Australia Day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31aedd0b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31aedd0b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a548dc46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a548dc46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09575" y="4656275"/>
            <a:ext cx="5800800" cy="34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Which one doesn’t belong?</a:t>
            </a:r>
            <a:endParaRPr sz="1900"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99" y="79600"/>
            <a:ext cx="8201600" cy="45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K.CC.C6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014575" y="844475"/>
            <a:ext cx="1998600" cy="26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Let’s talk about the shapes we see here!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0" y="74275"/>
            <a:ext cx="6763225" cy="499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many pennies are in the pile?</a:t>
            </a:r>
            <a:endParaRPr sz="2900" b="1">
              <a:solidFill>
                <a:srgbClr val="7F6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523" y="1351213"/>
            <a:ext cx="3332786" cy="35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0131" y="0"/>
            <a:ext cx="23038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8304450" y="4789500"/>
            <a:ext cx="839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101175"/>
            <a:ext cx="85206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3D85C6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can you count the ducks?</a:t>
            </a:r>
            <a:endParaRPr sz="2200" b="1">
              <a:solidFill>
                <a:srgbClr val="3D85C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3D85C6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number sentences can you create?</a:t>
            </a:r>
            <a:endParaRPr sz="2200" b="1">
              <a:solidFill>
                <a:srgbClr val="3D85C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675" y="990600"/>
            <a:ext cx="7562850" cy="41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8296525" y="4789500"/>
            <a:ext cx="847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7770975" y="191575"/>
            <a:ext cx="1289700" cy="43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>
                <a:solidFill>
                  <a:srgbClr val="CC0000"/>
                </a:solidFill>
              </a:rPr>
              <a:t>Happy Harlem Globetrotter’s Day!</a:t>
            </a:r>
            <a:endParaRPr sz="1300" b="1" i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How many players do we see here?</a:t>
            </a: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How can we be sure we have counted them all?</a:t>
            </a:r>
            <a:endParaRPr sz="1300" b="1">
              <a:solidFill>
                <a:srgbClr val="CC0000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164425"/>
            <a:ext cx="8520600" cy="6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What do you wonder?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700" y="695600"/>
            <a:ext cx="7296400" cy="44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can we compare these blocks?</a:t>
            </a:r>
            <a:endParaRPr sz="2900" b="1"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900" y="2071250"/>
            <a:ext cx="2155725" cy="215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200" y="1295750"/>
            <a:ext cx="3006001" cy="3169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4600" y="314951"/>
            <a:ext cx="2338975" cy="451359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0124D"/>
                </a:solidFill>
              </a:rPr>
              <a:t>What do you notice?</a:t>
            </a:r>
            <a:endParaRPr sz="2900" b="1">
              <a:solidFill>
                <a:srgbClr val="20124D"/>
              </a:solidFill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4132500"/>
            <a:ext cx="8520600" cy="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What else comes in 10s?</a:t>
            </a:r>
            <a:endParaRPr sz="2900" b="1">
              <a:solidFill>
                <a:srgbClr val="351C75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2538" y="1580938"/>
            <a:ext cx="1476375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263" y="1299450"/>
            <a:ext cx="390525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725" y="2737738"/>
            <a:ext cx="299085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2938" y="1771450"/>
            <a:ext cx="2647950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688" y="1152463"/>
            <a:ext cx="319087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19775" y="48375"/>
            <a:ext cx="88995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Happy Lohri!       	</a:t>
            </a:r>
            <a:r>
              <a:rPr lang="en" sz="1900" b="1">
                <a:solidFill>
                  <a:srgbClr val="999999"/>
                </a:solidFill>
              </a:rPr>
              <a:t>How many Ladoo are here? How do we see them?</a:t>
            </a:r>
            <a:endParaRPr sz="1900" b="1">
              <a:solidFill>
                <a:srgbClr val="999999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063" y="603250"/>
            <a:ext cx="8143875" cy="45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7575700" y="207500"/>
            <a:ext cx="1568400" cy="44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>
                <a:solidFill>
                  <a:srgbClr val="38761D"/>
                </a:solidFill>
              </a:rPr>
              <a:t>This sculpture honors Martin Luther King Jr. and Coretta Scott King.</a:t>
            </a:r>
            <a:endParaRPr sz="1300" b="1" i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What do you notice?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There are 3 arms.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How many ways can we show 3?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Where does 3 live on our number line?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What is 1 more?   1 less?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00" y="353275"/>
            <a:ext cx="7464074" cy="41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103700" y="4601775"/>
            <a:ext cx="555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/>
              <a:t>The Embrace</a:t>
            </a:r>
            <a:r>
              <a:rPr lang="en" sz="1100"/>
              <a:t>, Boston Common (coming soon…) </a:t>
            </a:r>
            <a:r>
              <a:rPr lang="en" sz="1100" i="1"/>
              <a:t>Hank Willis Thomas</a:t>
            </a:r>
            <a:endParaRPr sz="1100" i="1"/>
          </a:p>
        </p:txBody>
      </p:sp>
      <p:sp>
        <p:nvSpPr>
          <p:cNvPr id="128" name="Google Shape;128;p22"/>
          <p:cNvSpPr txBox="1"/>
          <p:nvPr/>
        </p:nvSpPr>
        <p:spPr>
          <a:xfrm>
            <a:off x="8384200" y="48532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K.CC.C6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71800" y="223825"/>
            <a:ext cx="2113200" cy="4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It’s Mahayana New Year in Northeast Asia!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many bowls do we see here?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do we see them?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might we sort them?</a:t>
            </a:r>
            <a:endParaRPr sz="1900" b="1">
              <a:solidFill>
                <a:srgbClr val="783F04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ctrTitle"/>
          </p:nvPr>
        </p:nvSpPr>
        <p:spPr>
          <a:xfrm>
            <a:off x="311700" y="220725"/>
            <a:ext cx="85206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73763"/>
                </a:solidFill>
              </a:rPr>
              <a:t>What is the same?</a:t>
            </a:r>
            <a:endParaRPr sz="3700" b="1">
              <a:solidFill>
                <a:srgbClr val="073763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999" y="953023"/>
            <a:ext cx="3550850" cy="33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0135" y="953036"/>
            <a:ext cx="3258139" cy="332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>
            <a:spLocks noGrp="1"/>
          </p:cNvSpPr>
          <p:nvPr>
            <p:ph type="ctrTitle"/>
          </p:nvPr>
        </p:nvSpPr>
        <p:spPr>
          <a:xfrm>
            <a:off x="420800" y="4278700"/>
            <a:ext cx="8520600" cy="7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73763"/>
                </a:solidFill>
              </a:rPr>
              <a:t>What is different?</a:t>
            </a:r>
            <a:endParaRPr sz="3700" b="1">
              <a:solidFill>
                <a:srgbClr val="073763"/>
              </a:solidFill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subTitle" idx="1"/>
          </p:nvPr>
        </p:nvSpPr>
        <p:spPr>
          <a:xfrm>
            <a:off x="6998025" y="592550"/>
            <a:ext cx="1965600" cy="37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shapes do you see hiding in this picture?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686523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3398100" cy="298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3656" y="0"/>
            <a:ext cx="52803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0" y="4789500"/>
            <a:ext cx="883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ctrTitle"/>
          </p:nvPr>
        </p:nvSpPr>
        <p:spPr>
          <a:xfrm>
            <a:off x="311700" y="335375"/>
            <a:ext cx="8520600" cy="11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How many mugs do you see?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How many different ways can you count them?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89" y="1658001"/>
            <a:ext cx="7826825" cy="337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8423925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subTitle" idx="1"/>
          </p:nvPr>
        </p:nvSpPr>
        <p:spPr>
          <a:xfrm>
            <a:off x="112625" y="488225"/>
            <a:ext cx="1875900" cy="31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Happy Australia Day!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Let’s talk about the shapes we see in the flag.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587" y="445650"/>
            <a:ext cx="7024575" cy="425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ctrTitle"/>
          </p:nvPr>
        </p:nvSpPr>
        <p:spPr>
          <a:xfrm>
            <a:off x="5987700" y="390575"/>
            <a:ext cx="2844600" cy="435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3C78D8"/>
                </a:solidFill>
              </a:rPr>
              <a:t>How many cupcakes do you see?</a:t>
            </a:r>
            <a:endParaRPr sz="25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3C78D8"/>
                </a:solidFill>
              </a:rPr>
              <a:t>How many don’t you see?</a:t>
            </a:r>
            <a:endParaRPr sz="25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3C78D8"/>
                </a:solidFill>
              </a:rPr>
              <a:t>Can you write a number sentence to match your thinking?</a:t>
            </a:r>
            <a:endParaRPr sz="2500" b="1">
              <a:solidFill>
                <a:srgbClr val="3C78D8"/>
              </a:solidFill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842487" y="-68688"/>
            <a:ext cx="4221725" cy="54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ctrTitle"/>
          </p:nvPr>
        </p:nvSpPr>
        <p:spPr>
          <a:xfrm>
            <a:off x="127400" y="744575"/>
            <a:ext cx="1775400" cy="297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CC0000"/>
                </a:solidFill>
              </a:rPr>
              <a:t>Which one does not belong?</a:t>
            </a:r>
            <a:endParaRPr sz="3100" b="1">
              <a:solidFill>
                <a:srgbClr val="CC0000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K.CC.A3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86" name="Google Shape;1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6253" y="40925"/>
            <a:ext cx="7134972" cy="47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Macintosh PowerPoint</Application>
  <PresentationFormat>On-screen Show (16:9)</PresentationFormat>
  <Paragraphs>72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Comic Sans MS</vt:lpstr>
      <vt:lpstr>Simple Light</vt:lpstr>
      <vt:lpstr>PowerPoint Presentation</vt:lpstr>
      <vt:lpstr>Let’s talk about the shapes we see here!</vt:lpstr>
      <vt:lpstr>How many pennies are in the pile?</vt:lpstr>
      <vt:lpstr>How can you count the ducks? What number sentences can you create?</vt:lpstr>
      <vt:lpstr>PowerPoint Presentation</vt:lpstr>
      <vt:lpstr>What do you notice? What do you wonder?</vt:lpstr>
      <vt:lpstr>How can we compare these blocks?</vt:lpstr>
      <vt:lpstr>What do you notice?</vt:lpstr>
      <vt:lpstr>Happy Lohri!        How many Ladoo are here? How do we see them?</vt:lpstr>
      <vt:lpstr>PowerPoint Presentation</vt:lpstr>
      <vt:lpstr>PowerPoint Presentation</vt:lpstr>
      <vt:lpstr>What is the same?</vt:lpstr>
      <vt:lpstr>PowerPoint Presentation</vt:lpstr>
      <vt:lpstr>Which one does not belong?</vt:lpstr>
      <vt:lpstr>How many mugs do you see? How many different ways can you count them?</vt:lpstr>
      <vt:lpstr>PowerPoint Presentation</vt:lpstr>
      <vt:lpstr>How many cupcakes do you see?  How many don’t you see?  Can you write a number sentence to match your thinking?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2021-12-31T13:27:01Z</dcterms:modified>
</cp:coreProperties>
</file>